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9" r:id="rId3"/>
    <p:sldId id="266" r:id="rId4"/>
    <p:sldId id="270" r:id="rId5"/>
    <p:sldId id="263" r:id="rId6"/>
    <p:sldId id="268" r:id="rId7"/>
    <p:sldId id="258" r:id="rId8"/>
    <p:sldId id="261" r:id="rId9"/>
    <p:sldId id="262" r:id="rId10"/>
    <p:sldId id="260" r:id="rId11"/>
    <p:sldId id="271" r:id="rId12"/>
    <p:sldId id="259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92E1D6-D87C-42CF-AF8B-119A30B71482}" v="16" dt="2024-07-03T17:01:54.8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82"/>
    <p:restoredTop sz="94673"/>
  </p:normalViewPr>
  <p:slideViewPr>
    <p:cSldViewPr snapToGrid="0" snapToObjects="1">
      <p:cViewPr varScale="1">
        <p:scale>
          <a:sx n="74" d="100"/>
          <a:sy n="74" d="100"/>
        </p:scale>
        <p:origin x="139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ur Ali Dilek" userId="77a452819edd66b8" providerId="LiveId" clId="{0592E1D6-D87C-42CF-AF8B-119A30B71482}"/>
    <pc:docChg chg="undo redo custSel addSld delSld modSld sldOrd">
      <pc:chgData name="Nur Ali Dilek" userId="77a452819edd66b8" providerId="LiveId" clId="{0592E1D6-D87C-42CF-AF8B-119A30B71482}" dt="2024-07-03T17:54:07.492" v="3245" actId="20577"/>
      <pc:docMkLst>
        <pc:docMk/>
      </pc:docMkLst>
      <pc:sldChg chg="modSp mod">
        <pc:chgData name="Nur Ali Dilek" userId="77a452819edd66b8" providerId="LiveId" clId="{0592E1D6-D87C-42CF-AF8B-119A30B71482}" dt="2024-06-17T18:40:33.211" v="781" actId="20577"/>
        <pc:sldMkLst>
          <pc:docMk/>
          <pc:sldMk cId="943016497" sldId="256"/>
        </pc:sldMkLst>
        <pc:spChg chg="mod">
          <ac:chgData name="Nur Ali Dilek" userId="77a452819edd66b8" providerId="LiveId" clId="{0592E1D6-D87C-42CF-AF8B-119A30B71482}" dt="2024-06-17T18:40:33.211" v="781" actId="20577"/>
          <ac:spMkLst>
            <pc:docMk/>
            <pc:sldMk cId="943016497" sldId="256"/>
            <ac:spMk id="6" creationId="{00000000-0000-0000-0000-000000000000}"/>
          </ac:spMkLst>
        </pc:spChg>
      </pc:sldChg>
      <pc:sldChg chg="addSp delSp modSp mod">
        <pc:chgData name="Nur Ali Dilek" userId="77a452819edd66b8" providerId="LiveId" clId="{0592E1D6-D87C-42CF-AF8B-119A30B71482}" dt="2024-06-28T12:01:13.432" v="2721" actId="20577"/>
        <pc:sldMkLst>
          <pc:docMk/>
          <pc:sldMk cId="1594231727" sldId="258"/>
        </pc:sldMkLst>
        <pc:spChg chg="mod">
          <ac:chgData name="Nur Ali Dilek" userId="77a452819edd66b8" providerId="LiveId" clId="{0592E1D6-D87C-42CF-AF8B-119A30B71482}" dt="2024-06-17T18:37:17.272" v="652" actId="20577"/>
          <ac:spMkLst>
            <pc:docMk/>
            <pc:sldMk cId="1594231727" sldId="258"/>
            <ac:spMk id="2" creationId="{00000000-0000-0000-0000-000000000000}"/>
          </ac:spMkLst>
        </pc:spChg>
        <pc:spChg chg="add del mod">
          <ac:chgData name="Nur Ali Dilek" userId="77a452819edd66b8" providerId="LiveId" clId="{0592E1D6-D87C-42CF-AF8B-119A30B71482}" dt="2024-06-17T17:50:06.721" v="92" actId="478"/>
          <ac:spMkLst>
            <pc:docMk/>
            <pc:sldMk cId="1594231727" sldId="258"/>
            <ac:spMk id="3" creationId="{12006995-4B0D-C794-DD57-3FFB1B37AE59}"/>
          </ac:spMkLst>
        </pc:spChg>
        <pc:spChg chg="add mod">
          <ac:chgData name="Nur Ali Dilek" userId="77a452819edd66b8" providerId="LiveId" clId="{0592E1D6-D87C-42CF-AF8B-119A30B71482}" dt="2024-06-28T12:00:59.169" v="2694" actId="20577"/>
          <ac:spMkLst>
            <pc:docMk/>
            <pc:sldMk cId="1594231727" sldId="258"/>
            <ac:spMk id="3" creationId="{DA8B0643-4D2E-F2C4-A953-6677ED9C90B9}"/>
          </ac:spMkLst>
        </pc:spChg>
        <pc:spChg chg="add mod">
          <ac:chgData name="Nur Ali Dilek" userId="77a452819edd66b8" providerId="LiveId" clId="{0592E1D6-D87C-42CF-AF8B-119A30B71482}" dt="2024-06-28T08:31:01.081" v="1532" actId="20577"/>
          <ac:spMkLst>
            <pc:docMk/>
            <pc:sldMk cId="1594231727" sldId="258"/>
            <ac:spMk id="4" creationId="{92AA8854-E752-489C-132E-5E2E08CB3156}"/>
          </ac:spMkLst>
        </pc:spChg>
        <pc:spChg chg="del mod">
          <ac:chgData name="Nur Ali Dilek" userId="77a452819edd66b8" providerId="LiveId" clId="{0592E1D6-D87C-42CF-AF8B-119A30B71482}" dt="2024-06-17T18:36:13.795" v="616" actId="478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0592E1D6-D87C-42CF-AF8B-119A30B71482}" dt="2024-06-28T10:50:36.370" v="2318" actId="20577"/>
          <ac:spMkLst>
            <pc:docMk/>
            <pc:sldMk cId="1594231727" sldId="258"/>
            <ac:spMk id="6" creationId="{F58EC8AB-2F11-71F7-2088-59C242DDEBA4}"/>
          </ac:spMkLst>
        </pc:spChg>
        <pc:spChg chg="mod">
          <ac:chgData name="Nur Ali Dilek" userId="77a452819edd66b8" providerId="LiveId" clId="{0592E1D6-D87C-42CF-AF8B-119A30B71482}" dt="2024-06-28T12:01:13.432" v="2721" actId="20577"/>
          <ac:spMkLst>
            <pc:docMk/>
            <pc:sldMk cId="1594231727" sldId="258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17T14:24:52.287" v="0" actId="478"/>
          <ac:picMkLst>
            <pc:docMk/>
            <pc:sldMk cId="1594231727" sldId="258"/>
            <ac:picMk id="4" creationId="{2373BE1D-B913-C385-9B71-59F6CC5E734E}"/>
          </ac:picMkLst>
        </pc:picChg>
        <pc:picChg chg="add del mod">
          <ac:chgData name="Nur Ali Dilek" userId="77a452819edd66b8" providerId="LiveId" clId="{0592E1D6-D87C-42CF-AF8B-119A30B71482}" dt="2024-06-17T18:28:27.453" v="527" actId="22"/>
          <ac:picMkLst>
            <pc:docMk/>
            <pc:sldMk cId="1594231727" sldId="258"/>
            <ac:picMk id="4" creationId="{F90CBD0B-B8D6-3486-7F26-DB78F1C42355}"/>
          </ac:picMkLst>
        </pc:picChg>
        <pc:picChg chg="add del mod">
          <ac:chgData name="Nur Ali Dilek" userId="77a452819edd66b8" providerId="LiveId" clId="{0592E1D6-D87C-42CF-AF8B-119A30B71482}" dt="2024-06-28T08:31:11.657" v="1552" actId="478"/>
          <ac:picMkLst>
            <pc:docMk/>
            <pc:sldMk cId="1594231727" sldId="258"/>
            <ac:picMk id="5" creationId="{14B3754A-075E-C3D4-B18A-2A8DF5284757}"/>
          </ac:picMkLst>
        </pc:picChg>
        <pc:picChg chg="add mod">
          <ac:chgData name="Nur Ali Dilek" userId="77a452819edd66b8" providerId="LiveId" clId="{0592E1D6-D87C-42CF-AF8B-119A30B71482}" dt="2024-06-28T09:32:35.452" v="1789" actId="1076"/>
          <ac:picMkLst>
            <pc:docMk/>
            <pc:sldMk cId="1594231727" sldId="258"/>
            <ac:picMk id="5" creationId="{48737DB7-EEB2-5DCE-A611-321A4C91B589}"/>
          </ac:picMkLst>
        </pc:picChg>
        <pc:picChg chg="add mod">
          <ac:chgData name="Nur Ali Dilek" userId="77a452819edd66b8" providerId="LiveId" clId="{0592E1D6-D87C-42CF-AF8B-119A30B71482}" dt="2024-06-28T09:33:02.648" v="1794" actId="1076"/>
          <ac:picMkLst>
            <pc:docMk/>
            <pc:sldMk cId="1594231727" sldId="258"/>
            <ac:picMk id="7" creationId="{6B1C9CCB-5733-60F6-CAC8-8B19CF042F9D}"/>
          </ac:picMkLst>
        </pc:picChg>
        <pc:picChg chg="add del mod">
          <ac:chgData name="Nur Ali Dilek" userId="77a452819edd66b8" providerId="LiveId" clId="{0592E1D6-D87C-42CF-AF8B-119A30B71482}" dt="2024-06-28T08:31:12.988" v="1553" actId="478"/>
          <ac:picMkLst>
            <pc:docMk/>
            <pc:sldMk cId="1594231727" sldId="258"/>
            <ac:picMk id="7" creationId="{943727EF-F5A6-967D-039A-A9E6A7CA086A}"/>
          </ac:picMkLst>
        </pc:picChg>
        <pc:picChg chg="del">
          <ac:chgData name="Nur Ali Dilek" userId="77a452819edd66b8" providerId="LiveId" clId="{0592E1D6-D87C-42CF-AF8B-119A30B71482}" dt="2024-06-17T14:24:55.383" v="3" actId="478"/>
          <ac:picMkLst>
            <pc:docMk/>
            <pc:sldMk cId="1594231727" sldId="258"/>
            <ac:picMk id="9" creationId="{1CBDFE0D-C16A-32FD-C974-12D640D098B4}"/>
          </ac:picMkLst>
        </pc:picChg>
        <pc:picChg chg="add mod modCrop">
          <ac:chgData name="Nur Ali Dilek" userId="77a452819edd66b8" providerId="LiveId" clId="{0592E1D6-D87C-42CF-AF8B-119A30B71482}" dt="2024-06-28T08:30:45.825" v="1512" actId="1076"/>
          <ac:picMkLst>
            <pc:docMk/>
            <pc:sldMk cId="1594231727" sldId="258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17T14:24:54.521" v="2" actId="478"/>
          <ac:picMkLst>
            <pc:docMk/>
            <pc:sldMk cId="1594231727" sldId="258"/>
            <ac:picMk id="11" creationId="{7AA2DAA6-0FAD-9B16-5F68-095669C18674}"/>
          </ac:picMkLst>
        </pc:picChg>
        <pc:picChg chg="add del mod modCrop">
          <ac:chgData name="Nur Ali Dilek" userId="77a452819edd66b8" providerId="LiveId" clId="{0592E1D6-D87C-42CF-AF8B-119A30B71482}" dt="2024-06-17T18:31:22.284" v="569" actId="478"/>
          <ac:picMkLst>
            <pc:docMk/>
            <pc:sldMk cId="1594231727" sldId="258"/>
            <ac:picMk id="11" creationId="{A080EA75-5082-BE82-5F87-77B01E5C88ED}"/>
          </ac:picMkLst>
        </pc:picChg>
        <pc:picChg chg="add mod">
          <ac:chgData name="Nur Ali Dilek" userId="77a452819edd66b8" providerId="LiveId" clId="{0592E1D6-D87C-42CF-AF8B-119A30B71482}" dt="2024-06-28T08:30:45.825" v="1512" actId="1076"/>
          <ac:picMkLst>
            <pc:docMk/>
            <pc:sldMk cId="1594231727" sldId="258"/>
            <ac:picMk id="13" creationId="{1DE94742-ED79-FB58-7B92-4AC130A97DC6}"/>
          </ac:picMkLst>
        </pc:picChg>
        <pc:picChg chg="del">
          <ac:chgData name="Nur Ali Dilek" userId="77a452819edd66b8" providerId="LiveId" clId="{0592E1D6-D87C-42CF-AF8B-119A30B71482}" dt="2024-06-17T14:24:56.240" v="4" actId="478"/>
          <ac:picMkLst>
            <pc:docMk/>
            <pc:sldMk cId="1594231727" sldId="258"/>
            <ac:picMk id="14" creationId="{0E9D82FD-DEBB-3683-4B7F-D53FF498EAEB}"/>
          </ac:picMkLst>
        </pc:picChg>
        <pc:picChg chg="add del mod">
          <ac:chgData name="Nur Ali Dilek" userId="77a452819edd66b8" providerId="LiveId" clId="{0592E1D6-D87C-42CF-AF8B-119A30B71482}" dt="2024-06-17T18:36:11.021" v="615" actId="478"/>
          <ac:picMkLst>
            <pc:docMk/>
            <pc:sldMk cId="1594231727" sldId="258"/>
            <ac:picMk id="22" creationId="{85ECA8A7-04A7-12E5-ACB1-18B124650158}"/>
          </ac:picMkLst>
        </pc:picChg>
        <pc:picChg chg="add del mod">
          <ac:chgData name="Nur Ali Dilek" userId="77a452819edd66b8" providerId="LiveId" clId="{0592E1D6-D87C-42CF-AF8B-119A30B71482}" dt="2024-06-17T18:36:14.909" v="617" actId="478"/>
          <ac:picMkLst>
            <pc:docMk/>
            <pc:sldMk cId="1594231727" sldId="258"/>
            <ac:picMk id="24" creationId="{831126F1-E568-565F-DB07-31EEBF04F203}"/>
          </ac:picMkLst>
        </pc:picChg>
        <pc:picChg chg="del">
          <ac:chgData name="Nur Ali Dilek" userId="77a452819edd66b8" providerId="LiveId" clId="{0592E1D6-D87C-42CF-AF8B-119A30B71482}" dt="2024-06-17T14:24:53.373" v="1" actId="478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0592E1D6-D87C-42CF-AF8B-119A30B71482}" dt="2024-06-28T10:50:52.075" v="2321" actId="20577"/>
        <pc:sldMkLst>
          <pc:docMk/>
          <pc:sldMk cId="1382011093" sldId="259"/>
        </pc:sldMkLst>
        <pc:spChg chg="mod">
          <ac:chgData name="Nur Ali Dilek" userId="77a452819edd66b8" providerId="LiveId" clId="{0592E1D6-D87C-42CF-AF8B-119A30B71482}" dt="2024-06-28T10:50:52.075" v="2321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addSp delSp modSp mod">
        <pc:chgData name="Nur Ali Dilek" userId="77a452819edd66b8" providerId="LiveId" clId="{0592E1D6-D87C-42CF-AF8B-119A30B71482}" dt="2024-07-01T13:25:00.046" v="2824" actId="20577"/>
        <pc:sldMkLst>
          <pc:docMk/>
          <pc:sldMk cId="3859087845" sldId="260"/>
        </pc:sldMkLst>
        <pc:spChg chg="mod">
          <ac:chgData name="Nur Ali Dilek" userId="77a452819edd66b8" providerId="LiveId" clId="{0592E1D6-D87C-42CF-AF8B-119A30B71482}" dt="2024-07-01T13:25:00.046" v="2824" actId="20577"/>
          <ac:spMkLst>
            <pc:docMk/>
            <pc:sldMk cId="3859087845" sldId="260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52:53.813" v="866" actId="113"/>
          <ac:spMkLst>
            <pc:docMk/>
            <pc:sldMk cId="3859087845" sldId="260"/>
            <ac:spMk id="12" creationId="{6A570140-C491-2A60-EDE9-D4D4B9663375}"/>
          </ac:spMkLst>
        </pc:spChg>
        <pc:spChg chg="del">
          <ac:chgData name="Nur Ali Dilek" userId="77a452819edd66b8" providerId="LiveId" clId="{0592E1D6-D87C-42CF-AF8B-119A30B71482}" dt="2024-06-17T18:44:27.677" v="825" actId="478"/>
          <ac:spMkLst>
            <pc:docMk/>
            <pc:sldMk cId="3859087845" sldId="260"/>
            <ac:spMk id="13" creationId="{FDF5D1CB-DFB4-C9D0-05EA-C6C1316245BA}"/>
          </ac:spMkLst>
        </pc:spChg>
        <pc:picChg chg="del">
          <ac:chgData name="Nur Ali Dilek" userId="77a452819edd66b8" providerId="LiveId" clId="{0592E1D6-D87C-42CF-AF8B-119A30B71482}" dt="2024-06-17T17:48:13.160" v="5" actId="478"/>
          <ac:picMkLst>
            <pc:docMk/>
            <pc:sldMk cId="3859087845" sldId="260"/>
            <ac:picMk id="3" creationId="{46B244C6-5C1A-5182-4757-5F22B98628CA}"/>
          </ac:picMkLst>
        </pc:picChg>
        <pc:picChg chg="add del mod">
          <ac:chgData name="Nur Ali Dilek" userId="77a452819edd66b8" providerId="LiveId" clId="{0592E1D6-D87C-42CF-AF8B-119A30B71482}" dt="2024-06-19T06:37:12.245" v="979" actId="478"/>
          <ac:picMkLst>
            <pc:docMk/>
            <pc:sldMk cId="3859087845" sldId="260"/>
            <ac:picMk id="3" creationId="{8279516B-A600-4E07-7D8A-9A6DFE400064}"/>
          </ac:picMkLst>
        </pc:picChg>
        <pc:picChg chg="add del mod">
          <ac:chgData name="Nur Ali Dilek" userId="77a452819edd66b8" providerId="LiveId" clId="{0592E1D6-D87C-42CF-AF8B-119A30B71482}" dt="2024-06-19T06:37:13.815" v="980" actId="478"/>
          <ac:picMkLst>
            <pc:docMk/>
            <pc:sldMk cId="3859087845" sldId="260"/>
            <ac:picMk id="4" creationId="{034018EA-970C-32B1-0020-0C6F3E3A3465}"/>
          </ac:picMkLst>
        </pc:picChg>
        <pc:picChg chg="add mod">
          <ac:chgData name="Nur Ali Dilek" userId="77a452819edd66b8" providerId="LiveId" clId="{0592E1D6-D87C-42CF-AF8B-119A30B71482}" dt="2024-06-28T10:42:22.392" v="2213" actId="14100"/>
          <ac:picMkLst>
            <pc:docMk/>
            <pc:sldMk cId="3859087845" sldId="260"/>
            <ac:picMk id="4" creationId="{9777854F-6217-0893-6306-E3E1AE693655}"/>
          </ac:picMkLst>
        </pc:picChg>
        <pc:picChg chg="del">
          <ac:chgData name="Nur Ali Dilek" userId="77a452819edd66b8" providerId="LiveId" clId="{0592E1D6-D87C-42CF-AF8B-119A30B71482}" dt="2024-06-17T17:48:14.154" v="6" actId="478"/>
          <ac:picMkLst>
            <pc:docMk/>
            <pc:sldMk cId="3859087845" sldId="260"/>
            <ac:picMk id="5" creationId="{34E3555E-BF7F-CCFE-49CA-8A903FD3D655}"/>
          </ac:picMkLst>
        </pc:picChg>
        <pc:picChg chg="add del mod">
          <ac:chgData name="Nur Ali Dilek" userId="77a452819edd66b8" providerId="LiveId" clId="{0592E1D6-D87C-42CF-AF8B-119A30B71482}" dt="2024-06-28T10:38:39.955" v="2204" actId="478"/>
          <ac:picMkLst>
            <pc:docMk/>
            <pc:sldMk cId="3859087845" sldId="260"/>
            <ac:picMk id="6" creationId="{FFD6D6EE-D726-1552-4F94-886412CFAD3A}"/>
          </ac:picMkLst>
        </pc:picChg>
        <pc:picChg chg="del">
          <ac:chgData name="Nur Ali Dilek" userId="77a452819edd66b8" providerId="LiveId" clId="{0592E1D6-D87C-42CF-AF8B-119A30B71482}" dt="2024-06-17T17:48:16.511" v="7" actId="478"/>
          <ac:picMkLst>
            <pc:docMk/>
            <pc:sldMk cId="3859087845" sldId="260"/>
            <ac:picMk id="7" creationId="{32D28D70-9B2A-D669-7F2D-7409B5E2A85B}"/>
          </ac:picMkLst>
        </pc:picChg>
        <pc:picChg chg="add mod">
          <ac:chgData name="Nur Ali Dilek" userId="77a452819edd66b8" providerId="LiveId" clId="{0592E1D6-D87C-42CF-AF8B-119A30B71482}" dt="2024-06-28T10:46:01.713" v="2222" actId="1076"/>
          <ac:picMkLst>
            <pc:docMk/>
            <pc:sldMk cId="3859087845" sldId="260"/>
            <ac:picMk id="7" creationId="{893C256F-D399-6401-77C9-8E88B277308B}"/>
          </ac:picMkLst>
        </pc:picChg>
        <pc:picChg chg="add del mod">
          <ac:chgData name="Nur Ali Dilek" userId="77a452819edd66b8" providerId="LiveId" clId="{0592E1D6-D87C-42CF-AF8B-119A30B71482}" dt="2024-06-28T10:38:40.782" v="2205" actId="478"/>
          <ac:picMkLst>
            <pc:docMk/>
            <pc:sldMk cId="3859087845" sldId="260"/>
            <ac:picMk id="8" creationId="{B9522D72-C056-1BF4-E3B5-1713CE74B01C}"/>
          </ac:picMkLst>
        </pc:picChg>
      </pc:sldChg>
      <pc:sldChg chg="addSp delSp modSp add mod">
        <pc:chgData name="Nur Ali Dilek" userId="77a452819edd66b8" providerId="LiveId" clId="{0592E1D6-D87C-42CF-AF8B-119A30B71482}" dt="2024-06-28T08:39:18.940" v="1722" actId="20577"/>
        <pc:sldMkLst>
          <pc:docMk/>
          <pc:sldMk cId="3387566406" sldId="261"/>
        </pc:sldMkLst>
        <pc:spChg chg="mod">
          <ac:chgData name="Nur Ali Dilek" userId="77a452819edd66b8" providerId="LiveId" clId="{0592E1D6-D87C-42CF-AF8B-119A30B71482}" dt="2024-06-28T08:39:18.940" v="1722" actId="20577"/>
          <ac:spMkLst>
            <pc:docMk/>
            <pc:sldMk cId="3387566406" sldId="261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36:44.519" v="620" actId="1076"/>
          <ac:spMkLst>
            <pc:docMk/>
            <pc:sldMk cId="3387566406" sldId="261"/>
            <ac:spMk id="5" creationId="{29B2F37F-CC56-8619-6700-FD4C76466489}"/>
          </ac:spMkLst>
        </pc:spChg>
        <pc:spChg chg="del">
          <ac:chgData name="Nur Ali Dilek" userId="77a452819edd66b8" providerId="LiveId" clId="{0592E1D6-D87C-42CF-AF8B-119A30B71482}" dt="2024-06-17T18:36:30.529" v="619" actId="478"/>
          <ac:spMkLst>
            <pc:docMk/>
            <pc:sldMk cId="3387566406" sldId="261"/>
            <ac:spMk id="6" creationId="{F58EC8AB-2F11-71F7-2088-59C242DDEBA4}"/>
          </ac:spMkLst>
        </pc:spChg>
        <pc:spChg chg="del">
          <ac:chgData name="Nur Ali Dilek" userId="77a452819edd66b8" providerId="LiveId" clId="{0592E1D6-D87C-42CF-AF8B-119A30B71482}" dt="2024-06-17T18:36:30.529" v="619" actId="478"/>
          <ac:spMkLst>
            <pc:docMk/>
            <pc:sldMk cId="3387566406" sldId="261"/>
            <ac:spMk id="8" creationId="{2C35DB18-38A9-820B-F164-9F27800E21C7}"/>
          </ac:spMkLst>
        </pc:spChg>
        <pc:picChg chg="add del mod">
          <ac:chgData name="Nur Ali Dilek" userId="77a452819edd66b8" providerId="LiveId" clId="{0592E1D6-D87C-42CF-AF8B-119A30B71482}" dt="2024-06-19T06:50:33.005" v="992" actId="478"/>
          <ac:picMkLst>
            <pc:docMk/>
            <pc:sldMk cId="3387566406" sldId="261"/>
            <ac:picMk id="4" creationId="{FE576B28-CC41-0C92-BC08-A64BBB3D4E16}"/>
          </ac:picMkLst>
        </pc:picChg>
        <pc:picChg chg="add mod">
          <ac:chgData name="Nur Ali Dilek" userId="77a452819edd66b8" providerId="LiveId" clId="{0592E1D6-D87C-42CF-AF8B-119A30B71482}" dt="2024-06-19T06:53:02.470" v="997" actId="14100"/>
          <ac:picMkLst>
            <pc:docMk/>
            <pc:sldMk cId="3387566406" sldId="261"/>
            <ac:picMk id="6" creationId="{860495E0-CF91-3904-B252-FFB87E5ED095}"/>
          </ac:picMkLst>
        </pc:picChg>
        <pc:picChg chg="add mod">
          <ac:chgData name="Nur Ali Dilek" userId="77a452819edd66b8" providerId="LiveId" clId="{0592E1D6-D87C-42CF-AF8B-119A30B71482}" dt="2024-06-19T06:53:24.644" v="1000" actId="1076"/>
          <ac:picMkLst>
            <pc:docMk/>
            <pc:sldMk cId="3387566406" sldId="261"/>
            <ac:picMk id="8" creationId="{60F85CE1-65C2-4A2F-F851-97C3D3D2CE58}"/>
          </ac:picMkLst>
        </pc:picChg>
        <pc:picChg chg="del">
          <ac:chgData name="Nur Ali Dilek" userId="77a452819edd66b8" providerId="LiveId" clId="{0592E1D6-D87C-42CF-AF8B-119A30B71482}" dt="2024-06-17T18:36:30.529" v="619" actId="478"/>
          <ac:picMkLst>
            <pc:docMk/>
            <pc:sldMk cId="3387566406" sldId="261"/>
            <ac:picMk id="9" creationId="{C4D22080-EBB8-1D5A-6C86-14160B01EC02}"/>
          </ac:picMkLst>
        </pc:picChg>
        <pc:picChg chg="add del mod">
          <ac:chgData name="Nur Ali Dilek" userId="77a452819edd66b8" providerId="LiveId" clId="{0592E1D6-D87C-42CF-AF8B-119A30B71482}" dt="2024-06-19T06:50:36.142" v="993" actId="478"/>
          <ac:picMkLst>
            <pc:docMk/>
            <pc:sldMk cId="3387566406" sldId="261"/>
            <ac:picMk id="10" creationId="{AC3EAC43-EE3F-EC11-C176-DF233F9C6FA8}"/>
          </ac:picMkLst>
        </pc:picChg>
        <pc:picChg chg="del">
          <ac:chgData name="Nur Ali Dilek" userId="77a452819edd66b8" providerId="LiveId" clId="{0592E1D6-D87C-42CF-AF8B-119A30B71482}" dt="2024-06-17T18:36:30.529" v="619" actId="478"/>
          <ac:picMkLst>
            <pc:docMk/>
            <pc:sldMk cId="3387566406" sldId="261"/>
            <ac:picMk id="13" creationId="{1DE94742-ED79-FB58-7B92-4AC130A97DC6}"/>
          </ac:picMkLst>
        </pc:picChg>
        <pc:picChg chg="del mod">
          <ac:chgData name="Nur Ali Dilek" userId="77a452819edd66b8" providerId="LiveId" clId="{0592E1D6-D87C-42CF-AF8B-119A30B71482}" dt="2024-06-17T18:42:00.743" v="782" actId="478"/>
          <ac:picMkLst>
            <pc:docMk/>
            <pc:sldMk cId="3387566406" sldId="261"/>
            <ac:picMk id="22" creationId="{85ECA8A7-04A7-12E5-ACB1-18B124650158}"/>
          </ac:picMkLst>
        </pc:picChg>
        <pc:picChg chg="del mod">
          <ac:chgData name="Nur Ali Dilek" userId="77a452819edd66b8" providerId="LiveId" clId="{0592E1D6-D87C-42CF-AF8B-119A30B71482}" dt="2024-06-17T18:42:00.743" v="782" actId="478"/>
          <ac:picMkLst>
            <pc:docMk/>
            <pc:sldMk cId="3387566406" sldId="261"/>
            <ac:picMk id="24" creationId="{831126F1-E568-565F-DB07-31EEBF04F203}"/>
          </ac:picMkLst>
        </pc:picChg>
      </pc:sldChg>
      <pc:sldChg chg="addSp delSp modSp add mod ord">
        <pc:chgData name="Nur Ali Dilek" userId="77a452819edd66b8" providerId="LiveId" clId="{0592E1D6-D87C-42CF-AF8B-119A30B71482}" dt="2024-07-03T17:19:59.290" v="3208" actId="14100"/>
        <pc:sldMkLst>
          <pc:docMk/>
          <pc:sldMk cId="1963617037" sldId="262"/>
        </pc:sldMkLst>
        <pc:spChg chg="mod">
          <ac:chgData name="Nur Ali Dilek" userId="77a452819edd66b8" providerId="LiveId" clId="{0592E1D6-D87C-42CF-AF8B-119A30B71482}" dt="2024-07-01T13:25:11.208" v="2831" actId="20577"/>
          <ac:spMkLst>
            <pc:docMk/>
            <pc:sldMk cId="1963617037" sldId="262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52:42.013" v="865" actId="14100"/>
          <ac:spMkLst>
            <pc:docMk/>
            <pc:sldMk cId="1963617037" sldId="262"/>
            <ac:spMk id="12" creationId="{6A570140-C491-2A60-EDE9-D4D4B9663375}"/>
          </ac:spMkLst>
        </pc:spChg>
        <pc:spChg chg="del">
          <ac:chgData name="Nur Ali Dilek" userId="77a452819edd66b8" providerId="LiveId" clId="{0592E1D6-D87C-42CF-AF8B-119A30B71482}" dt="2024-06-17T18:43:51.792" v="785" actId="478"/>
          <ac:spMkLst>
            <pc:docMk/>
            <pc:sldMk cId="1963617037" sldId="262"/>
            <ac:spMk id="13" creationId="{FDF5D1CB-DFB4-C9D0-05EA-C6C1316245BA}"/>
          </ac:spMkLst>
        </pc:spChg>
        <pc:picChg chg="del">
          <ac:chgData name="Nur Ali Dilek" userId="77a452819edd66b8" providerId="LiveId" clId="{0592E1D6-D87C-42CF-AF8B-119A30B71482}" dt="2024-06-17T18:43:55.511" v="787" actId="478"/>
          <ac:picMkLst>
            <pc:docMk/>
            <pc:sldMk cId="1963617037" sldId="262"/>
            <ac:picMk id="3" creationId="{8279516B-A600-4E07-7D8A-9A6DFE400064}"/>
          </ac:picMkLst>
        </pc:picChg>
        <pc:picChg chg="del">
          <ac:chgData name="Nur Ali Dilek" userId="77a452819edd66b8" providerId="LiveId" clId="{0592E1D6-D87C-42CF-AF8B-119A30B71482}" dt="2024-06-17T18:43:52.734" v="786" actId="478"/>
          <ac:picMkLst>
            <pc:docMk/>
            <pc:sldMk cId="1963617037" sldId="262"/>
            <ac:picMk id="4" creationId="{034018EA-970C-32B1-0020-0C6F3E3A3465}"/>
          </ac:picMkLst>
        </pc:picChg>
        <pc:picChg chg="add del mod">
          <ac:chgData name="Nur Ali Dilek" userId="77a452819edd66b8" providerId="LiveId" clId="{0592E1D6-D87C-42CF-AF8B-119A30B71482}" dt="2024-06-28T10:38:46.918" v="2206" actId="478"/>
          <ac:picMkLst>
            <pc:docMk/>
            <pc:sldMk cId="1963617037" sldId="262"/>
            <ac:picMk id="4" creationId="{368A892D-9E4E-6AE0-8191-4E3CA203A123}"/>
          </ac:picMkLst>
        </pc:picChg>
        <pc:picChg chg="add mod">
          <ac:chgData name="Nur Ali Dilek" userId="77a452819edd66b8" providerId="LiveId" clId="{0592E1D6-D87C-42CF-AF8B-119A30B71482}" dt="2024-07-03T17:19:59.290" v="3208" actId="14100"/>
          <ac:picMkLst>
            <pc:docMk/>
            <pc:sldMk cId="1963617037" sldId="262"/>
            <ac:picMk id="5" creationId="{7EC12267-A58F-7306-5CFE-6A93CE8C0746}"/>
          </ac:picMkLst>
        </pc:picChg>
        <pc:picChg chg="add del mod">
          <ac:chgData name="Nur Ali Dilek" userId="77a452819edd66b8" providerId="LiveId" clId="{0592E1D6-D87C-42CF-AF8B-119A30B71482}" dt="2024-06-19T06:36:17.401" v="964" actId="478"/>
          <ac:picMkLst>
            <pc:docMk/>
            <pc:sldMk cId="1963617037" sldId="262"/>
            <ac:picMk id="6" creationId="{0064B382-9895-F2F4-CBC5-9867D68FC111}"/>
          </ac:picMkLst>
        </pc:picChg>
        <pc:picChg chg="add del mod">
          <ac:chgData name="Nur Ali Dilek" userId="77a452819edd66b8" providerId="LiveId" clId="{0592E1D6-D87C-42CF-AF8B-119A30B71482}" dt="2024-06-28T10:38:48.375" v="2207" actId="478"/>
          <ac:picMkLst>
            <pc:docMk/>
            <pc:sldMk cId="1963617037" sldId="262"/>
            <ac:picMk id="7" creationId="{E75FEF5F-4227-6CF7-EEA4-4B6EB3047DCD}"/>
          </ac:picMkLst>
        </pc:picChg>
        <pc:picChg chg="add del mod">
          <ac:chgData name="Nur Ali Dilek" userId="77a452819edd66b8" providerId="LiveId" clId="{0592E1D6-D87C-42CF-AF8B-119A30B71482}" dt="2024-06-19T06:36:39.191" v="972" actId="478"/>
          <ac:picMkLst>
            <pc:docMk/>
            <pc:sldMk cId="1963617037" sldId="262"/>
            <ac:picMk id="8" creationId="{0F09B028-24DE-9D17-F8DF-DB6C378674D8}"/>
          </ac:picMkLst>
        </pc:picChg>
        <pc:picChg chg="add mod">
          <ac:chgData name="Nur Ali Dilek" userId="77a452819edd66b8" providerId="LiveId" clId="{0592E1D6-D87C-42CF-AF8B-119A30B71482}" dt="2024-07-03T17:19:58.837" v="3207" actId="1076"/>
          <ac:picMkLst>
            <pc:docMk/>
            <pc:sldMk cId="1963617037" sldId="262"/>
            <ac:picMk id="8" creationId="{9363FD17-48C1-150C-342D-6ABA45FF67DC}"/>
          </ac:picMkLst>
        </pc:picChg>
      </pc:sldChg>
      <pc:sldChg chg="addSp delSp modSp add mod ord">
        <pc:chgData name="Nur Ali Dilek" userId="77a452819edd66b8" providerId="LiveId" clId="{0592E1D6-D87C-42CF-AF8B-119A30B71482}" dt="2024-06-28T11:03:18.469" v="2629" actId="20577"/>
        <pc:sldMkLst>
          <pc:docMk/>
          <pc:sldMk cId="3592620309" sldId="263"/>
        </pc:sldMkLst>
        <pc:spChg chg="mod">
          <ac:chgData name="Nur Ali Dilek" userId="77a452819edd66b8" providerId="LiveId" clId="{0592E1D6-D87C-42CF-AF8B-119A30B71482}" dt="2024-06-28T10:59:04.088" v="2343" actId="20577"/>
          <ac:spMkLst>
            <pc:docMk/>
            <pc:sldMk cId="3592620309" sldId="263"/>
            <ac:spMk id="2" creationId="{00000000-0000-0000-0000-000000000000}"/>
          </ac:spMkLst>
        </pc:spChg>
        <pc:spChg chg="add del mod">
          <ac:chgData name="Nur Ali Dilek" userId="77a452819edd66b8" providerId="LiveId" clId="{0592E1D6-D87C-42CF-AF8B-119A30B71482}" dt="2024-06-28T10:29:05.995" v="2184" actId="478"/>
          <ac:spMkLst>
            <pc:docMk/>
            <pc:sldMk cId="3592620309" sldId="263"/>
            <ac:spMk id="3" creationId="{D41EEDE3-F9FF-EAE1-48EA-ECBF42EA236E}"/>
          </ac:spMkLst>
        </pc:spChg>
        <pc:spChg chg="add mod">
          <ac:chgData name="Nur Ali Dilek" userId="77a452819edd66b8" providerId="LiveId" clId="{0592E1D6-D87C-42CF-AF8B-119A30B71482}" dt="2024-06-28T11:01:23.976" v="2513" actId="1076"/>
          <ac:spMkLst>
            <pc:docMk/>
            <pc:sldMk cId="3592620309" sldId="263"/>
            <ac:spMk id="5" creationId="{A5BDB854-9557-5FB2-77BA-277A0BD759B0}"/>
          </ac:spMkLst>
        </pc:spChg>
        <pc:spChg chg="mod">
          <ac:chgData name="Nur Ali Dilek" userId="77a452819edd66b8" providerId="LiveId" clId="{0592E1D6-D87C-42CF-AF8B-119A30B71482}" dt="2024-06-28T11:03:18.469" v="2629" actId="20577"/>
          <ac:spMkLst>
            <pc:docMk/>
            <pc:sldMk cId="3592620309" sldId="263"/>
            <ac:spMk id="12" creationId="{6A570140-C491-2A60-EDE9-D4D4B9663375}"/>
          </ac:spMkLst>
        </pc:spChg>
        <pc:picChg chg="del">
          <ac:chgData name="Nur Ali Dilek" userId="77a452819edd66b8" providerId="LiveId" clId="{0592E1D6-D87C-42CF-AF8B-119A30B71482}" dt="2024-06-19T07:39:17.348" v="1047" actId="478"/>
          <ac:picMkLst>
            <pc:docMk/>
            <pc:sldMk cId="3592620309" sldId="263"/>
            <ac:picMk id="6" creationId="{FFD6D6EE-D726-1552-4F94-886412CFAD3A}"/>
          </ac:picMkLst>
        </pc:picChg>
        <pc:picChg chg="del">
          <ac:chgData name="Nur Ali Dilek" userId="77a452819edd66b8" providerId="LiveId" clId="{0592E1D6-D87C-42CF-AF8B-119A30B71482}" dt="2024-06-19T07:39:18.480" v="1048" actId="478"/>
          <ac:picMkLst>
            <pc:docMk/>
            <pc:sldMk cId="3592620309" sldId="263"/>
            <ac:picMk id="8" creationId="{B9522D72-C056-1BF4-E3B5-1713CE74B01C}"/>
          </ac:picMkLst>
        </pc:picChg>
      </pc:sldChg>
      <pc:sldChg chg="modSp new del mod">
        <pc:chgData name="Nur Ali Dilek" userId="77a452819edd66b8" providerId="LiveId" clId="{0592E1D6-D87C-42CF-AF8B-119A30B71482}" dt="2024-06-28T08:35:14.844" v="1636" actId="2696"/>
        <pc:sldMkLst>
          <pc:docMk/>
          <pc:sldMk cId="1646847423" sldId="264"/>
        </pc:sldMkLst>
        <pc:spChg chg="mod">
          <ac:chgData name="Nur Ali Dilek" userId="77a452819edd66b8" providerId="LiveId" clId="{0592E1D6-D87C-42CF-AF8B-119A30B71482}" dt="2024-06-28T08:34:55.281" v="1623" actId="20577"/>
          <ac:spMkLst>
            <pc:docMk/>
            <pc:sldMk cId="1646847423" sldId="264"/>
            <ac:spMk id="2" creationId="{CE2E81A8-21B9-EC4B-B6C2-3531658D0D10}"/>
          </ac:spMkLst>
        </pc:spChg>
      </pc:sldChg>
      <pc:sldChg chg="modSp new del mod">
        <pc:chgData name="Nur Ali Dilek" userId="77a452819edd66b8" providerId="LiveId" clId="{0592E1D6-D87C-42CF-AF8B-119A30B71482}" dt="2024-06-28T08:35:17.994" v="1637" actId="2696"/>
        <pc:sldMkLst>
          <pc:docMk/>
          <pc:sldMk cId="1691683421" sldId="265"/>
        </pc:sldMkLst>
        <pc:spChg chg="mod">
          <ac:chgData name="Nur Ali Dilek" userId="77a452819edd66b8" providerId="LiveId" clId="{0592E1D6-D87C-42CF-AF8B-119A30B71482}" dt="2024-06-28T08:35:03.254" v="1632" actId="20577"/>
          <ac:spMkLst>
            <pc:docMk/>
            <pc:sldMk cId="1691683421" sldId="265"/>
            <ac:spMk id="2" creationId="{38C3C91E-5122-D16A-F73F-9599A53F1E77}"/>
          </ac:spMkLst>
        </pc:spChg>
      </pc:sldChg>
      <pc:sldChg chg="addSp delSp modSp add mod ord">
        <pc:chgData name="Nur Ali Dilek" userId="77a452819edd66b8" providerId="LiveId" clId="{0592E1D6-D87C-42CF-AF8B-119A30B71482}" dt="2024-07-03T17:03:38.549" v="3170" actId="20577"/>
        <pc:sldMkLst>
          <pc:docMk/>
          <pc:sldMk cId="2220447524" sldId="266"/>
        </pc:sldMkLst>
        <pc:spChg chg="mod">
          <ac:chgData name="Nur Ali Dilek" userId="77a452819edd66b8" providerId="LiveId" clId="{0592E1D6-D87C-42CF-AF8B-119A30B71482}" dt="2024-07-01T18:45:29.038" v="2866" actId="20577"/>
          <ac:spMkLst>
            <pc:docMk/>
            <pc:sldMk cId="2220447524" sldId="266"/>
            <ac:spMk id="2" creationId="{00000000-0000-0000-0000-000000000000}"/>
          </ac:spMkLst>
        </pc:spChg>
        <pc:spChg chg="add mod">
          <ac:chgData name="Nur Ali Dilek" userId="77a452819edd66b8" providerId="LiveId" clId="{0592E1D6-D87C-42CF-AF8B-119A30B71482}" dt="2024-07-03T17:03:38.549" v="3170" actId="20577"/>
          <ac:spMkLst>
            <pc:docMk/>
            <pc:sldMk cId="2220447524" sldId="266"/>
            <ac:spMk id="3" creationId="{42CB1222-85BC-C8E8-9A60-1B46BDA09EF0}"/>
          </ac:spMkLst>
        </pc:spChg>
        <pc:spChg chg="del mod">
          <ac:chgData name="Nur Ali Dilek" userId="77a452819edd66b8" providerId="LiveId" clId="{0592E1D6-D87C-42CF-AF8B-119A30B71482}" dt="2024-06-28T08:36:45.862" v="1660" actId="478"/>
          <ac:spMkLst>
            <pc:docMk/>
            <pc:sldMk cId="2220447524" sldId="266"/>
            <ac:spMk id="3" creationId="{DA8B0643-4D2E-F2C4-A953-6677ED9C90B9}"/>
          </ac:spMkLst>
        </pc:spChg>
        <pc:spChg chg="del mod">
          <ac:chgData name="Nur Ali Dilek" userId="77a452819edd66b8" providerId="LiveId" clId="{0592E1D6-D87C-42CF-AF8B-119A30B71482}" dt="2024-06-28T08:38:52.286" v="1704"/>
          <ac:spMkLst>
            <pc:docMk/>
            <pc:sldMk cId="2220447524" sldId="266"/>
            <ac:spMk id="4" creationId="{92AA8854-E752-489C-132E-5E2E08CB3156}"/>
          </ac:spMkLst>
        </pc:spChg>
        <pc:spChg chg="del">
          <ac:chgData name="Nur Ali Dilek" userId="77a452819edd66b8" providerId="LiveId" clId="{0592E1D6-D87C-42CF-AF8B-119A30B71482}" dt="2024-06-28T08:36:37.219" v="1655" actId="478"/>
          <ac:spMkLst>
            <pc:docMk/>
            <pc:sldMk cId="2220447524" sldId="266"/>
            <ac:spMk id="6" creationId="{F58EC8AB-2F11-71F7-2088-59C242DDEBA4}"/>
          </ac:spMkLst>
        </pc:spChg>
        <pc:spChg chg="del mod">
          <ac:chgData name="Nur Ali Dilek" userId="77a452819edd66b8" providerId="LiveId" clId="{0592E1D6-D87C-42CF-AF8B-119A30B71482}" dt="2024-06-28T08:36:39.595" v="1657" actId="478"/>
          <ac:spMkLst>
            <pc:docMk/>
            <pc:sldMk cId="2220447524" sldId="266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28T08:36:36.458" v="1654" actId="478"/>
          <ac:picMkLst>
            <pc:docMk/>
            <pc:sldMk cId="2220447524" sldId="266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28T08:36:40.513" v="1658" actId="478"/>
          <ac:picMkLst>
            <pc:docMk/>
            <pc:sldMk cId="2220447524" sldId="266"/>
            <ac:picMk id="13" creationId="{1DE94742-ED79-FB58-7B92-4AC130A97DC6}"/>
          </ac:picMkLst>
        </pc:picChg>
      </pc:sldChg>
      <pc:sldChg chg="new del">
        <pc:chgData name="Nur Ali Dilek" userId="77a452819edd66b8" providerId="LiveId" clId="{0592E1D6-D87C-42CF-AF8B-119A30B71482}" dt="2024-06-28T08:47:06.974" v="1763" actId="2696"/>
        <pc:sldMkLst>
          <pc:docMk/>
          <pc:sldMk cId="815055692" sldId="267"/>
        </pc:sldMkLst>
      </pc:sldChg>
      <pc:sldChg chg="modSp add del mod">
        <pc:chgData name="Nur Ali Dilek" userId="77a452819edd66b8" providerId="LiveId" clId="{0592E1D6-D87C-42CF-AF8B-119A30B71482}" dt="2024-06-28T08:47:36.242" v="1785" actId="2696"/>
        <pc:sldMkLst>
          <pc:docMk/>
          <pc:sldMk cId="2167047142" sldId="267"/>
        </pc:sldMkLst>
        <pc:spChg chg="mod">
          <ac:chgData name="Nur Ali Dilek" userId="77a452819edd66b8" providerId="LiveId" clId="{0592E1D6-D87C-42CF-AF8B-119A30B71482}" dt="2024-06-28T08:47:25.167" v="1784" actId="20577"/>
          <ac:spMkLst>
            <pc:docMk/>
            <pc:sldMk cId="2167047142" sldId="267"/>
            <ac:spMk id="2" creationId="{00000000-0000-0000-0000-000000000000}"/>
          </ac:spMkLst>
        </pc:spChg>
      </pc:sldChg>
      <pc:sldChg chg="new del">
        <pc:chgData name="Nur Ali Dilek" userId="77a452819edd66b8" providerId="LiveId" clId="{0592E1D6-D87C-42CF-AF8B-119A30B71482}" dt="2024-06-28T08:39:03.572" v="1706" actId="2696"/>
        <pc:sldMkLst>
          <pc:docMk/>
          <pc:sldMk cId="2762150796" sldId="267"/>
        </pc:sldMkLst>
      </pc:sldChg>
      <pc:sldChg chg="new del">
        <pc:chgData name="Nur Ali Dilek" userId="77a452819edd66b8" providerId="LiveId" clId="{0592E1D6-D87C-42CF-AF8B-119A30B71482}" dt="2024-06-28T10:11:00.869" v="1799" actId="2696"/>
        <pc:sldMkLst>
          <pc:docMk/>
          <pc:sldMk cId="3000721159" sldId="267"/>
        </pc:sldMkLst>
      </pc:sldChg>
      <pc:sldChg chg="modSp add mod ord">
        <pc:chgData name="Nur Ali Dilek" userId="77a452819edd66b8" providerId="LiveId" clId="{0592E1D6-D87C-42CF-AF8B-119A30B71482}" dt="2024-07-03T17:54:07.492" v="3245" actId="20577"/>
        <pc:sldMkLst>
          <pc:docMk/>
          <pc:sldMk cId="345205159" sldId="268"/>
        </pc:sldMkLst>
        <pc:spChg chg="mod">
          <ac:chgData name="Nur Ali Dilek" userId="77a452819edd66b8" providerId="LiveId" clId="{0592E1D6-D87C-42CF-AF8B-119A30B71482}" dt="2024-06-28T11:06:31.659" v="2658" actId="20577"/>
          <ac:spMkLst>
            <pc:docMk/>
            <pc:sldMk cId="345205159" sldId="268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7-03T17:54:07.492" v="3245" actId="20577"/>
          <ac:spMkLst>
            <pc:docMk/>
            <pc:sldMk cId="345205159" sldId="268"/>
            <ac:spMk id="12" creationId="{6A570140-C491-2A60-EDE9-D4D4B9663375}"/>
          </ac:spMkLst>
        </pc:spChg>
      </pc:sldChg>
      <pc:sldChg chg="new del">
        <pc:chgData name="Nur Ali Dilek" userId="77a452819edd66b8" providerId="LiveId" clId="{0592E1D6-D87C-42CF-AF8B-119A30B71482}" dt="2024-06-28T10:13:09.947" v="1867" actId="2696"/>
        <pc:sldMkLst>
          <pc:docMk/>
          <pc:sldMk cId="595600946" sldId="269"/>
        </pc:sldMkLst>
      </pc:sldChg>
      <pc:sldChg chg="addSp delSp modSp add mod ord">
        <pc:chgData name="Nur Ali Dilek" userId="77a452819edd66b8" providerId="LiveId" clId="{0592E1D6-D87C-42CF-AF8B-119A30B71482}" dt="2024-07-03T17:01:12.380" v="2906" actId="1076"/>
        <pc:sldMkLst>
          <pc:docMk/>
          <pc:sldMk cId="3701639623" sldId="269"/>
        </pc:sldMkLst>
        <pc:spChg chg="mod">
          <ac:chgData name="Nur Ali Dilek" userId="77a452819edd66b8" providerId="LiveId" clId="{0592E1D6-D87C-42CF-AF8B-119A30B71482}" dt="2024-06-28T10:13:24.424" v="1890" actId="20577"/>
          <ac:spMkLst>
            <pc:docMk/>
            <pc:sldMk cId="3701639623" sldId="269"/>
            <ac:spMk id="2" creationId="{00000000-0000-0000-0000-000000000000}"/>
          </ac:spMkLst>
        </pc:spChg>
        <pc:spChg chg="add del">
          <ac:chgData name="Nur Ali Dilek" userId="77a452819edd66b8" providerId="LiveId" clId="{0592E1D6-D87C-42CF-AF8B-119A30B71482}" dt="2024-06-28T10:14:06.281" v="1894" actId="22"/>
          <ac:spMkLst>
            <pc:docMk/>
            <pc:sldMk cId="3701639623" sldId="269"/>
            <ac:spMk id="4" creationId="{D5DC8495-6091-3EFB-BBC4-B9DE7C4D7C99}"/>
          </ac:spMkLst>
        </pc:spChg>
        <pc:spChg chg="add mod">
          <ac:chgData name="Nur Ali Dilek" userId="77a452819edd66b8" providerId="LiveId" clId="{0592E1D6-D87C-42CF-AF8B-119A30B71482}" dt="2024-07-03T17:01:12.380" v="2906" actId="1076"/>
          <ac:spMkLst>
            <pc:docMk/>
            <pc:sldMk cId="3701639623" sldId="269"/>
            <ac:spMk id="6" creationId="{6DCDC8F8-4125-AFCB-0008-DD0E5264BCB6}"/>
          </ac:spMkLst>
        </pc:spChg>
        <pc:picChg chg="add mod">
          <ac:chgData name="Nur Ali Dilek" userId="77a452819edd66b8" providerId="LiveId" clId="{0592E1D6-D87C-42CF-AF8B-119A30B71482}" dt="2024-06-28T10:31:18.999" v="2202" actId="1076"/>
          <ac:picMkLst>
            <pc:docMk/>
            <pc:sldMk cId="3701639623" sldId="269"/>
            <ac:picMk id="8" creationId="{A40FB3A2-8510-3B93-831E-360561BCF648}"/>
          </ac:picMkLst>
        </pc:picChg>
        <pc:picChg chg="add mod">
          <ac:chgData name="Nur Ali Dilek" userId="77a452819edd66b8" providerId="LiveId" clId="{0592E1D6-D87C-42CF-AF8B-119A30B71482}" dt="2024-06-28T10:31:18.999" v="2202" actId="1076"/>
          <ac:picMkLst>
            <pc:docMk/>
            <pc:sldMk cId="3701639623" sldId="269"/>
            <ac:picMk id="10" creationId="{485B24FB-CC5E-CAB5-1AD6-9E1E69BFF092}"/>
          </ac:picMkLst>
        </pc:picChg>
      </pc:sldChg>
      <pc:sldChg chg="addSp modSp add mod">
        <pc:chgData name="Nur Ali Dilek" userId="77a452819edd66b8" providerId="LiveId" clId="{0592E1D6-D87C-42CF-AF8B-119A30B71482}" dt="2024-06-28T10:29:10.308" v="2185"/>
        <pc:sldMkLst>
          <pc:docMk/>
          <pc:sldMk cId="1663235313" sldId="270"/>
        </pc:sldMkLst>
        <pc:spChg chg="mod">
          <ac:chgData name="Nur Ali Dilek" userId="77a452819edd66b8" providerId="LiveId" clId="{0592E1D6-D87C-42CF-AF8B-119A30B71482}" dt="2024-06-28T10:26:16.505" v="2105" actId="20577"/>
          <ac:spMkLst>
            <pc:docMk/>
            <pc:sldMk cId="1663235313" sldId="270"/>
            <ac:spMk id="2" creationId="{00000000-0000-0000-0000-000000000000}"/>
          </ac:spMkLst>
        </pc:spChg>
        <pc:spChg chg="add mod">
          <ac:chgData name="Nur Ali Dilek" userId="77a452819edd66b8" providerId="LiveId" clId="{0592E1D6-D87C-42CF-AF8B-119A30B71482}" dt="2024-06-28T10:27:08.494" v="2130" actId="12"/>
          <ac:spMkLst>
            <pc:docMk/>
            <pc:sldMk cId="1663235313" sldId="270"/>
            <ac:spMk id="4" creationId="{FF5A33BA-6D7D-8CE7-9BD9-167146AC744B}"/>
          </ac:spMkLst>
        </pc:spChg>
        <pc:spChg chg="add mod">
          <ac:chgData name="Nur Ali Dilek" userId="77a452819edd66b8" providerId="LiveId" clId="{0592E1D6-D87C-42CF-AF8B-119A30B71482}" dt="2024-06-28T10:29:10.308" v="2185"/>
          <ac:spMkLst>
            <pc:docMk/>
            <pc:sldMk cId="1663235313" sldId="270"/>
            <ac:spMk id="5" creationId="{388E27D9-A9EB-6733-5714-C74DDEC2F5F4}"/>
          </ac:spMkLst>
        </pc:spChg>
      </pc:sldChg>
      <pc:sldChg chg="delSp add del mod">
        <pc:chgData name="Nur Ali Dilek" userId="77a452819edd66b8" providerId="LiveId" clId="{0592E1D6-D87C-42CF-AF8B-119A30B71482}" dt="2024-06-28T10:21:50.599" v="2074" actId="2696"/>
        <pc:sldMkLst>
          <pc:docMk/>
          <pc:sldMk cId="3711741512" sldId="270"/>
        </pc:sldMkLst>
        <pc:spChg chg="del">
          <ac:chgData name="Nur Ali Dilek" userId="77a452819edd66b8" providerId="LiveId" clId="{0592E1D6-D87C-42CF-AF8B-119A30B71482}" dt="2024-06-28T10:21:36.032" v="2072" actId="478"/>
          <ac:spMkLst>
            <pc:docMk/>
            <pc:sldMk cId="3711741512" sldId="270"/>
            <ac:spMk id="3" creationId="{DA8B0643-4D2E-F2C4-A953-6677ED9C90B9}"/>
          </ac:spMkLst>
        </pc:spChg>
        <pc:spChg chg="del">
          <ac:chgData name="Nur Ali Dilek" userId="77a452819edd66b8" providerId="LiveId" clId="{0592E1D6-D87C-42CF-AF8B-119A30B71482}" dt="2024-06-28T10:21:47.308" v="2073" actId="478"/>
          <ac:spMkLst>
            <pc:docMk/>
            <pc:sldMk cId="3711741512" sldId="270"/>
            <ac:spMk id="4" creationId="{92AA8854-E752-489C-132E-5E2E08CB3156}"/>
          </ac:spMkLst>
        </pc:spChg>
        <pc:spChg chg="del">
          <ac:chgData name="Nur Ali Dilek" userId="77a452819edd66b8" providerId="LiveId" clId="{0592E1D6-D87C-42CF-AF8B-119A30B71482}" dt="2024-06-28T10:21:25.797" v="2068" actId="478"/>
          <ac:spMkLst>
            <pc:docMk/>
            <pc:sldMk cId="3711741512" sldId="270"/>
            <ac:spMk id="6" creationId="{F58EC8AB-2F11-71F7-2088-59C242DDEBA4}"/>
          </ac:spMkLst>
        </pc:spChg>
        <pc:spChg chg="del">
          <ac:chgData name="Nur Ali Dilek" userId="77a452819edd66b8" providerId="LiveId" clId="{0592E1D6-D87C-42CF-AF8B-119A30B71482}" dt="2024-06-28T10:21:28.532" v="2069" actId="478"/>
          <ac:spMkLst>
            <pc:docMk/>
            <pc:sldMk cId="3711741512" sldId="270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28T10:21:19.388" v="2066" actId="478"/>
          <ac:picMkLst>
            <pc:docMk/>
            <pc:sldMk cId="3711741512" sldId="270"/>
            <ac:picMk id="5" creationId="{48737DB7-EEB2-5DCE-A611-321A4C91B589}"/>
          </ac:picMkLst>
        </pc:picChg>
        <pc:picChg chg="del">
          <ac:chgData name="Nur Ali Dilek" userId="77a452819edd66b8" providerId="LiveId" clId="{0592E1D6-D87C-42CF-AF8B-119A30B71482}" dt="2024-06-28T10:21:32.818" v="2071" actId="478"/>
          <ac:picMkLst>
            <pc:docMk/>
            <pc:sldMk cId="3711741512" sldId="270"/>
            <ac:picMk id="7" creationId="{6B1C9CCB-5733-60F6-CAC8-8B19CF042F9D}"/>
          </ac:picMkLst>
        </pc:picChg>
        <pc:picChg chg="del">
          <ac:chgData name="Nur Ali Dilek" userId="77a452819edd66b8" providerId="LiveId" clId="{0592E1D6-D87C-42CF-AF8B-119A30B71482}" dt="2024-06-28T10:21:21.109" v="2067" actId="478"/>
          <ac:picMkLst>
            <pc:docMk/>
            <pc:sldMk cId="3711741512" sldId="270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28T10:21:30.009" v="2070" actId="478"/>
          <ac:picMkLst>
            <pc:docMk/>
            <pc:sldMk cId="3711741512" sldId="270"/>
            <ac:picMk id="13" creationId="{1DE94742-ED79-FB58-7B92-4AC130A97DC6}"/>
          </ac:picMkLst>
        </pc:picChg>
      </pc:sldChg>
      <pc:sldChg chg="new del">
        <pc:chgData name="Nur Ali Dilek" userId="77a452819edd66b8" providerId="LiveId" clId="{0592E1D6-D87C-42CF-AF8B-119A30B71482}" dt="2024-06-28T10:23:08.963" v="2082" actId="2696"/>
        <pc:sldMkLst>
          <pc:docMk/>
          <pc:sldMk cId="3933019364" sldId="270"/>
        </pc:sldMkLst>
      </pc:sldChg>
      <pc:sldChg chg="delSp add del mod">
        <pc:chgData name="Nur Ali Dilek" userId="77a452819edd66b8" providerId="LiveId" clId="{0592E1D6-D87C-42CF-AF8B-119A30B71482}" dt="2024-06-28T10:37:42.522" v="2203" actId="2696"/>
        <pc:sldMkLst>
          <pc:docMk/>
          <pc:sldMk cId="143575194" sldId="271"/>
        </pc:sldMkLst>
        <pc:spChg chg="del">
          <ac:chgData name="Nur Ali Dilek" userId="77a452819edd66b8" providerId="LiveId" clId="{0592E1D6-D87C-42CF-AF8B-119A30B71482}" dt="2024-06-28T10:24:09.665" v="2095" actId="478"/>
          <ac:spMkLst>
            <pc:docMk/>
            <pc:sldMk cId="143575194" sldId="271"/>
            <ac:spMk id="4" creationId="{92AA8854-E752-489C-132E-5E2E08CB3156}"/>
          </ac:spMkLst>
        </pc:spChg>
        <pc:spChg chg="del">
          <ac:chgData name="Nur Ali Dilek" userId="77a452819edd66b8" providerId="LiveId" clId="{0592E1D6-D87C-42CF-AF8B-119A30B71482}" dt="2024-06-28T10:24:13.193" v="2096" actId="478"/>
          <ac:spMkLst>
            <pc:docMk/>
            <pc:sldMk cId="143575194" sldId="271"/>
            <ac:spMk id="6" creationId="{F58EC8AB-2F11-71F7-2088-59C242DDEBA4}"/>
          </ac:spMkLst>
        </pc:spChg>
        <pc:picChg chg="del">
          <ac:chgData name="Nur Ali Dilek" userId="77a452819edd66b8" providerId="LiveId" clId="{0592E1D6-D87C-42CF-AF8B-119A30B71482}" dt="2024-06-28T10:24:17.028" v="2098" actId="478"/>
          <ac:picMkLst>
            <pc:docMk/>
            <pc:sldMk cId="143575194" sldId="271"/>
            <ac:picMk id="5" creationId="{48737DB7-EEB2-5DCE-A611-321A4C91B589}"/>
          </ac:picMkLst>
        </pc:picChg>
        <pc:picChg chg="del">
          <ac:chgData name="Nur Ali Dilek" userId="77a452819edd66b8" providerId="LiveId" clId="{0592E1D6-D87C-42CF-AF8B-119A30B71482}" dt="2024-06-28T10:24:18.451" v="2099" actId="478"/>
          <ac:picMkLst>
            <pc:docMk/>
            <pc:sldMk cId="143575194" sldId="271"/>
            <ac:picMk id="7" creationId="{6B1C9CCB-5733-60F6-CAC8-8B19CF042F9D}"/>
          </ac:picMkLst>
        </pc:picChg>
        <pc:picChg chg="del">
          <ac:chgData name="Nur Ali Dilek" userId="77a452819edd66b8" providerId="LiveId" clId="{0592E1D6-D87C-42CF-AF8B-119A30B71482}" dt="2024-06-28T10:24:16.076" v="2097" actId="478"/>
          <ac:picMkLst>
            <pc:docMk/>
            <pc:sldMk cId="143575194" sldId="271"/>
            <ac:picMk id="9" creationId="{C4D22080-EBB8-1D5A-6C86-14160B01EC02}"/>
          </ac:picMkLst>
        </pc:picChg>
      </pc:sldChg>
      <pc:sldChg chg="new del">
        <pc:chgData name="Nur Ali Dilek" userId="77a452819edd66b8" providerId="LiveId" clId="{0592E1D6-D87C-42CF-AF8B-119A30B71482}" dt="2024-06-28T10:23:52.102" v="2093" actId="2696"/>
        <pc:sldMkLst>
          <pc:docMk/>
          <pc:sldMk cId="1756382494" sldId="271"/>
        </pc:sldMkLst>
      </pc:sldChg>
      <pc:sldChg chg="delSp modSp add mod">
        <pc:chgData name="Nur Ali Dilek" userId="77a452819edd66b8" providerId="LiveId" clId="{0592E1D6-D87C-42CF-AF8B-119A30B71482}" dt="2024-06-30T19:17:14.646" v="2816" actId="20577"/>
        <pc:sldMkLst>
          <pc:docMk/>
          <pc:sldMk cId="4011700216" sldId="271"/>
        </pc:sldMkLst>
        <pc:spChg chg="mod">
          <ac:chgData name="Nur Ali Dilek" userId="77a452819edd66b8" providerId="LiveId" clId="{0592E1D6-D87C-42CF-AF8B-119A30B71482}" dt="2024-06-30T19:17:14.646" v="2816" actId="20577"/>
          <ac:spMkLst>
            <pc:docMk/>
            <pc:sldMk cId="4011700216" sldId="271"/>
            <ac:spMk id="2" creationId="{00000000-0000-0000-0000-000000000000}"/>
          </ac:spMkLst>
        </pc:spChg>
        <pc:spChg chg="del">
          <ac:chgData name="Nur Ali Dilek" userId="77a452819edd66b8" providerId="LiveId" clId="{0592E1D6-D87C-42CF-AF8B-119A30B71482}" dt="2024-06-30T19:16:29.897" v="2725" actId="478"/>
          <ac:spMkLst>
            <pc:docMk/>
            <pc:sldMk cId="4011700216" sldId="271"/>
            <ac:spMk id="12" creationId="{6A570140-C491-2A60-EDE9-D4D4B9663375}"/>
          </ac:spMkLst>
        </pc:spChg>
        <pc:picChg chg="del">
          <ac:chgData name="Nur Ali Dilek" userId="77a452819edd66b8" providerId="LiveId" clId="{0592E1D6-D87C-42CF-AF8B-119A30B71482}" dt="2024-06-30T19:16:27.078" v="2723" actId="478"/>
          <ac:picMkLst>
            <pc:docMk/>
            <pc:sldMk cId="4011700216" sldId="271"/>
            <ac:picMk id="4" creationId="{9777854F-6217-0893-6306-E3E1AE693655}"/>
          </ac:picMkLst>
        </pc:picChg>
        <pc:picChg chg="del">
          <ac:chgData name="Nur Ali Dilek" userId="77a452819edd66b8" providerId="LiveId" clId="{0592E1D6-D87C-42CF-AF8B-119A30B71482}" dt="2024-06-30T19:16:28.358" v="2724" actId="478"/>
          <ac:picMkLst>
            <pc:docMk/>
            <pc:sldMk cId="4011700216" sldId="271"/>
            <ac:picMk id="7" creationId="{893C256F-D399-6401-77C9-8E88B277308B}"/>
          </ac:picMkLst>
        </pc:picChg>
      </pc:sldChg>
    </pc:docChg>
  </pc:docChgLst>
  <pc:docChgLst>
    <pc:chgData name="Nur Ali Dilek" userId="77a452819edd66b8" providerId="LiveId" clId="{7F2B9C9B-0D62-48EA-B738-E07058D756EA}"/>
    <pc:docChg chg="undo custSel addSld delSld modSld">
      <pc:chgData name="Nur Ali Dilek" userId="77a452819edd66b8" providerId="LiveId" clId="{7F2B9C9B-0D62-48EA-B738-E07058D756EA}" dt="2024-06-03T20:57:10.021" v="826" actId="20577"/>
      <pc:docMkLst>
        <pc:docMk/>
      </pc:docMkLst>
      <pc:sldChg chg="addSp delSp modSp mod">
        <pc:chgData name="Nur Ali Dilek" userId="77a452819edd66b8" providerId="LiveId" clId="{7F2B9C9B-0D62-48EA-B738-E07058D756EA}" dt="2024-06-03T20:52:31.902" v="678" actId="1076"/>
        <pc:sldMkLst>
          <pc:docMk/>
          <pc:sldMk cId="1594231727" sldId="258"/>
        </pc:sldMkLst>
        <pc:spChg chg="mod">
          <ac:chgData name="Nur Ali Dilek" userId="77a452819edd66b8" providerId="LiveId" clId="{7F2B9C9B-0D62-48EA-B738-E07058D756EA}" dt="2024-06-02T13:33:01.796" v="113" actId="1076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7F2B9C9B-0D62-48EA-B738-E07058D756EA}" dt="2024-06-02T13:33:39.607" v="120" actId="1076"/>
          <ac:spMkLst>
            <pc:docMk/>
            <pc:sldMk cId="1594231727" sldId="258"/>
            <ac:spMk id="8" creationId="{2C35DB18-38A9-820B-F164-9F27800E21C7}"/>
          </ac:spMkLst>
        </pc:spChg>
        <pc:spChg chg="add del mod">
          <ac:chgData name="Nur Ali Dilek" userId="77a452819edd66b8" providerId="LiveId" clId="{7F2B9C9B-0D62-48EA-B738-E07058D756EA}" dt="2024-06-03T20:46:29.133" v="639" actId="478"/>
          <ac:spMkLst>
            <pc:docMk/>
            <pc:sldMk cId="1594231727" sldId="258"/>
            <ac:spMk id="12" creationId="{6A570140-C491-2A60-EDE9-D4D4B9663375}"/>
          </ac:spMkLst>
        </pc:spChg>
        <pc:spChg chg="add del mod">
          <ac:chgData name="Nur Ali Dilek" userId="77a452819edd66b8" providerId="LiveId" clId="{7F2B9C9B-0D62-48EA-B738-E07058D756EA}" dt="2024-06-03T20:46:32.021" v="640" actId="478"/>
          <ac:spMkLst>
            <pc:docMk/>
            <pc:sldMk cId="1594231727" sldId="258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3T20:52:31.902" v="678" actId="1076"/>
          <ac:picMkLst>
            <pc:docMk/>
            <pc:sldMk cId="1594231727" sldId="258"/>
            <ac:picMk id="4" creationId="{2373BE1D-B913-C385-9B71-59F6CC5E734E}"/>
          </ac:picMkLst>
        </pc:picChg>
        <pc:picChg chg="del">
          <ac:chgData name="Nur Ali Dilek" userId="77a452819edd66b8" providerId="LiveId" clId="{7F2B9C9B-0D62-48EA-B738-E07058D756EA}" dt="2024-06-02T13:28:15.705" v="1" actId="478"/>
          <ac:picMkLst>
            <pc:docMk/>
            <pc:sldMk cId="1594231727" sldId="258"/>
            <ac:picMk id="4" creationId="{26D52E39-BEAF-3FD2-099D-7011E83CB970}"/>
          </ac:picMkLst>
        </pc:picChg>
        <pc:picChg chg="add del mod">
          <ac:chgData name="Nur Ali Dilek" userId="77a452819edd66b8" providerId="LiveId" clId="{7F2B9C9B-0D62-48EA-B738-E07058D756EA}" dt="2024-06-03T20:46:33.093" v="641" actId="478"/>
          <ac:picMkLst>
            <pc:docMk/>
            <pc:sldMk cId="1594231727" sldId="258"/>
            <ac:picMk id="6" creationId="{B6F8E7DF-66FF-B108-3735-54582BD4C486}"/>
          </ac:picMkLst>
        </pc:picChg>
        <pc:picChg chg="add del">
          <ac:chgData name="Nur Ali Dilek" userId="77a452819edd66b8" providerId="LiveId" clId="{7F2B9C9B-0D62-48EA-B738-E07058D756EA}" dt="2024-06-02T13:28:56.725" v="5" actId="478"/>
          <ac:picMkLst>
            <pc:docMk/>
            <pc:sldMk cId="1594231727" sldId="258"/>
            <ac:picMk id="7" creationId="{CEF0E2F9-1560-BE25-BF24-D30C37783377}"/>
          </ac:picMkLst>
        </pc:picChg>
        <pc:picChg chg="add mod">
          <ac:chgData name="Nur Ali Dilek" userId="77a452819edd66b8" providerId="LiveId" clId="{7F2B9C9B-0D62-48EA-B738-E07058D756EA}" dt="2024-06-03T20:51:44.899" v="672" actId="1076"/>
          <ac:picMkLst>
            <pc:docMk/>
            <pc:sldMk cId="1594231727" sldId="258"/>
            <ac:picMk id="9" creationId="{1CBDFE0D-C16A-32FD-C974-12D640D098B4}"/>
          </ac:picMkLst>
        </pc:picChg>
        <pc:picChg chg="add del mod">
          <ac:chgData name="Nur Ali Dilek" userId="77a452819edd66b8" providerId="LiveId" clId="{7F2B9C9B-0D62-48EA-B738-E07058D756EA}" dt="2024-06-02T13:31:41.148" v="102" actId="478"/>
          <ac:picMkLst>
            <pc:docMk/>
            <pc:sldMk cId="1594231727" sldId="258"/>
            <ac:picMk id="9" creationId="{98E2D17B-90D3-7A85-1451-839CB42CFC1A}"/>
          </ac:picMkLst>
        </pc:picChg>
        <pc:picChg chg="add mod ord">
          <ac:chgData name="Nur Ali Dilek" userId="77a452819edd66b8" providerId="LiveId" clId="{7F2B9C9B-0D62-48EA-B738-E07058D756EA}" dt="2024-06-02T13:34:09.066" v="125" actId="166"/>
          <ac:picMkLst>
            <pc:docMk/>
            <pc:sldMk cId="1594231727" sldId="258"/>
            <ac:picMk id="11" creationId="{7AA2DAA6-0FAD-9B16-5F68-095669C18674}"/>
          </ac:picMkLst>
        </pc:picChg>
        <pc:picChg chg="add mod">
          <ac:chgData name="Nur Ali Dilek" userId="77a452819edd66b8" providerId="LiveId" clId="{7F2B9C9B-0D62-48EA-B738-E07058D756EA}" dt="2024-06-03T20:52:17.143" v="676" actId="14100"/>
          <ac:picMkLst>
            <pc:docMk/>
            <pc:sldMk cId="1594231727" sldId="258"/>
            <ac:picMk id="14" creationId="{0E9D82FD-DEBB-3683-4B7F-D53FF498EAEB}"/>
          </ac:picMkLst>
        </pc:picChg>
        <pc:picChg chg="add del mod">
          <ac:chgData name="Nur Ali Dilek" userId="77a452819edd66b8" providerId="LiveId" clId="{7F2B9C9B-0D62-48EA-B738-E07058D756EA}" dt="2024-06-02T13:34:03.495" v="124" actId="166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7F2B9C9B-0D62-48EA-B738-E07058D756EA}" dt="2024-06-03T20:57:10.021" v="826" actId="20577"/>
        <pc:sldMkLst>
          <pc:docMk/>
          <pc:sldMk cId="1382011093" sldId="259"/>
        </pc:sldMkLst>
        <pc:spChg chg="mod">
          <ac:chgData name="Nur Ali Dilek" userId="77a452819edd66b8" providerId="LiveId" clId="{7F2B9C9B-0D62-48EA-B738-E07058D756EA}" dt="2024-06-03T20:57:10.021" v="826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del">
        <pc:chgData name="Nur Ali Dilek" userId="77a452819edd66b8" providerId="LiveId" clId="{7F2B9C9B-0D62-48EA-B738-E07058D756EA}" dt="2024-06-02T13:28:09.287" v="0" actId="2696"/>
        <pc:sldMkLst>
          <pc:docMk/>
          <pc:sldMk cId="1435746879" sldId="260"/>
        </pc:sldMkLst>
      </pc:sldChg>
      <pc:sldChg chg="addSp delSp modSp add mod">
        <pc:chgData name="Nur Ali Dilek" userId="77a452819edd66b8" providerId="LiveId" clId="{7F2B9C9B-0D62-48EA-B738-E07058D756EA}" dt="2024-06-03T20:49:50.017" v="661" actId="1076"/>
        <pc:sldMkLst>
          <pc:docMk/>
          <pc:sldMk cId="3859087845" sldId="260"/>
        </pc:sldMkLst>
        <pc:spChg chg="del">
          <ac:chgData name="Nur Ali Dilek" userId="77a452819edd66b8" providerId="LiveId" clId="{7F2B9C9B-0D62-48EA-B738-E07058D756EA}" dt="2024-06-02T18:18:21.660" v="629" actId="478"/>
          <ac:spMkLst>
            <pc:docMk/>
            <pc:sldMk cId="3859087845" sldId="260"/>
            <ac:spMk id="5" creationId="{29B2F37F-CC56-8619-6700-FD4C76466489}"/>
          </ac:spMkLst>
        </pc:spChg>
        <pc:spChg chg="del mod">
          <ac:chgData name="Nur Ali Dilek" userId="77a452819edd66b8" providerId="LiveId" clId="{7F2B9C9B-0D62-48EA-B738-E07058D756EA}" dt="2024-06-02T18:18:26.761" v="632" actId="478"/>
          <ac:spMkLst>
            <pc:docMk/>
            <pc:sldMk cId="3859087845" sldId="260"/>
            <ac:spMk id="8" creationId="{2C35DB18-38A9-820B-F164-9F27800E21C7}"/>
          </ac:spMkLst>
        </pc:spChg>
        <pc:spChg chg="mod">
          <ac:chgData name="Nur Ali Dilek" userId="77a452819edd66b8" providerId="LiveId" clId="{7F2B9C9B-0D62-48EA-B738-E07058D756EA}" dt="2024-06-02T18:18:47.108" v="637" actId="1076"/>
          <ac:spMkLst>
            <pc:docMk/>
            <pc:sldMk cId="3859087845" sldId="260"/>
            <ac:spMk id="12" creationId="{6A570140-C491-2A60-EDE9-D4D4B9663375}"/>
          </ac:spMkLst>
        </pc:spChg>
        <pc:spChg chg="mod">
          <ac:chgData name="Nur Ali Dilek" userId="77a452819edd66b8" providerId="LiveId" clId="{7F2B9C9B-0D62-48EA-B738-E07058D756EA}" dt="2024-06-02T18:18:55.225" v="638" actId="1076"/>
          <ac:spMkLst>
            <pc:docMk/>
            <pc:sldMk cId="3859087845" sldId="260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2T18:18:40.385" v="636" actId="1076"/>
          <ac:picMkLst>
            <pc:docMk/>
            <pc:sldMk cId="3859087845" sldId="260"/>
            <ac:picMk id="3" creationId="{46B244C6-5C1A-5182-4757-5F22B98628CA}"/>
          </ac:picMkLst>
        </pc:picChg>
        <pc:picChg chg="add mod">
          <ac:chgData name="Nur Ali Dilek" userId="77a452819edd66b8" providerId="LiveId" clId="{7F2B9C9B-0D62-48EA-B738-E07058D756EA}" dt="2024-06-03T20:49:50.017" v="661" actId="1076"/>
          <ac:picMkLst>
            <pc:docMk/>
            <pc:sldMk cId="3859087845" sldId="260"/>
            <ac:picMk id="5" creationId="{34E3555E-BF7F-CCFE-49CA-8A903FD3D655}"/>
          </ac:picMkLst>
        </pc:picChg>
        <pc:picChg chg="del">
          <ac:chgData name="Nur Ali Dilek" userId="77a452819edd66b8" providerId="LiveId" clId="{7F2B9C9B-0D62-48EA-B738-E07058D756EA}" dt="2024-06-02T18:17:44.379" v="619" actId="478"/>
          <ac:picMkLst>
            <pc:docMk/>
            <pc:sldMk cId="3859087845" sldId="260"/>
            <ac:picMk id="6" creationId="{B6F8E7DF-66FF-B108-3735-54582BD4C486}"/>
          </ac:picMkLst>
        </pc:picChg>
        <pc:picChg chg="add mod modCrop">
          <ac:chgData name="Nur Ali Dilek" userId="77a452819edd66b8" providerId="LiveId" clId="{7F2B9C9B-0D62-48EA-B738-E07058D756EA}" dt="2024-06-03T20:49:50.017" v="661" actId="1076"/>
          <ac:picMkLst>
            <pc:docMk/>
            <pc:sldMk cId="3859087845" sldId="260"/>
            <ac:picMk id="7" creationId="{32D28D70-9B2A-D669-7F2D-7409B5E2A85B}"/>
          </ac:picMkLst>
        </pc:picChg>
        <pc:picChg chg="del">
          <ac:chgData name="Nur Ali Dilek" userId="77a452819edd66b8" providerId="LiveId" clId="{7F2B9C9B-0D62-48EA-B738-E07058D756EA}" dt="2024-06-02T18:18:27.874" v="633" actId="478"/>
          <ac:picMkLst>
            <pc:docMk/>
            <pc:sldMk cId="3859087845" sldId="260"/>
            <ac:picMk id="11" creationId="{7AA2DAA6-0FAD-9B16-5F68-095669C18674}"/>
          </ac:picMkLst>
        </pc:picChg>
        <pc:picChg chg="del">
          <ac:chgData name="Nur Ali Dilek" userId="77a452819edd66b8" providerId="LiveId" clId="{7F2B9C9B-0D62-48EA-B738-E07058D756EA}" dt="2024-06-02T18:18:22.670" v="630" actId="478"/>
          <ac:picMkLst>
            <pc:docMk/>
            <pc:sldMk cId="3859087845" sldId="260"/>
            <ac:picMk id="1026" creationId="{A803377D-FDD7-007D-17E0-C093F5809FC0}"/>
          </ac:picMkLst>
        </pc:picChg>
      </pc:sldChg>
    </pc:docChg>
  </pc:docChgLst>
  <pc:docChgLst>
    <pc:chgData name="Nur Ali Dilek" userId="77a452819edd66b8" providerId="LiveId" clId="{361478A0-83E6-4FF0-9AF0-22927C5619AE}"/>
    <pc:docChg chg="undo custSel addSld delSld modSld">
      <pc:chgData name="Nur Ali Dilek" userId="77a452819edd66b8" providerId="LiveId" clId="{361478A0-83E6-4FF0-9AF0-22927C5619AE}" dt="2024-05-12T20:03:03.637" v="832" actId="26606"/>
      <pc:docMkLst>
        <pc:docMk/>
      </pc:docMkLst>
      <pc:sldChg chg="del">
        <pc:chgData name="Nur Ali Dilek" userId="77a452819edd66b8" providerId="LiveId" clId="{361478A0-83E6-4FF0-9AF0-22927C5619AE}" dt="2024-05-11T14:57:37.820" v="2" actId="2696"/>
        <pc:sldMkLst>
          <pc:docMk/>
          <pc:sldMk cId="700419757" sldId="257"/>
        </pc:sldMkLst>
      </pc:sldChg>
      <pc:sldChg chg="addSp delSp modSp mod setBg">
        <pc:chgData name="Nur Ali Dilek" userId="77a452819edd66b8" providerId="LiveId" clId="{361478A0-83E6-4FF0-9AF0-22927C5619AE}" dt="2024-05-12T19:38:46.547" v="46" actId="27614"/>
        <pc:sldMkLst>
          <pc:docMk/>
          <pc:sldMk cId="1594231727" sldId="258"/>
        </pc:sldMkLst>
        <pc:spChg chg="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5" creationId="{29B2F37F-CC56-8619-6700-FD4C76466489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2" creationId="{2E442304-DDBD-4F7B-8017-36BCC863FB40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4" creationId="{5E107275-3853-46FD-A241-DE4355A42675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8" creationId="{56E9B3E6-E277-4D68-BA48-9CB43FFBD6E2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9" creationId="{D5B0017B-2ECA-49AF-B397-DC140825DF8D}"/>
          </ac:spMkLst>
        </pc:spChg>
        <pc:grpChg chg="add">
          <ac:chgData name="Nur Ali Dilek" userId="77a452819edd66b8" providerId="LiveId" clId="{361478A0-83E6-4FF0-9AF0-22927C5619AE}" dt="2024-05-12T19:38:42.321" v="45" actId="26606"/>
          <ac:grpSpMkLst>
            <pc:docMk/>
            <pc:sldMk cId="1594231727" sldId="258"/>
            <ac:grpSpMk id="20" creationId="{AE1C45F0-260A-458C-96ED-C1F6D2151219}"/>
          </ac:grpSpMkLst>
        </pc:grpChg>
        <pc:picChg chg="add mod">
          <ac:chgData name="Nur Ali Dilek" userId="77a452819edd66b8" providerId="LiveId" clId="{361478A0-83E6-4FF0-9AF0-22927C5619AE}" dt="2024-05-12T19:38:46.547" v="46" actId="27614"/>
          <ac:picMkLst>
            <pc:docMk/>
            <pc:sldMk cId="1594231727" sldId="258"/>
            <ac:picMk id="4" creationId="{26D52E39-BEAF-3FD2-099D-7011E83CB970}"/>
          </ac:picMkLst>
        </pc:picChg>
        <pc:picChg chg="add mod">
          <ac:chgData name="Nur Ali Dilek" userId="77a452819edd66b8" providerId="LiveId" clId="{361478A0-83E6-4FF0-9AF0-22927C5619AE}" dt="2024-05-12T19:38:42.321" v="45" actId="26606"/>
          <ac:picMkLst>
            <pc:docMk/>
            <pc:sldMk cId="1594231727" sldId="258"/>
            <ac:picMk id="7" creationId="{CEF0E2F9-1560-BE25-BF24-D30C37783377}"/>
          </ac:picMkLst>
        </pc:picChg>
        <pc:cxnChg chg="add">
          <ac:chgData name="Nur Ali Dilek" userId="77a452819edd66b8" providerId="LiveId" clId="{361478A0-83E6-4FF0-9AF0-22927C5619AE}" dt="2024-05-12T19:38:42.321" v="45" actId="26606"/>
          <ac:cxnSpMkLst>
            <pc:docMk/>
            <pc:sldMk cId="1594231727" sldId="258"/>
            <ac:cxnSpMk id="21" creationId="{6CF1BAF6-AD41-4082-B212-8A1F9A2E8779}"/>
          </ac:cxnSpMkLst>
        </pc:cxnChg>
      </pc:sldChg>
      <pc:sldChg chg="addSp delSp modSp mod setBg">
        <pc:chgData name="Nur Ali Dilek" userId="77a452819edd66b8" providerId="LiveId" clId="{361478A0-83E6-4FF0-9AF0-22927C5619AE}" dt="2024-05-12T20:03:03.637" v="832" actId="26606"/>
        <pc:sldMkLst>
          <pc:docMk/>
          <pc:sldMk cId="1382011093" sldId="259"/>
        </pc:sldMkLst>
        <pc:spChg chg="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" creationId="{0366C810-8884-B2EF-6834-097584DA44A5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8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14" creationId="{E659831F-0D9A-4C63-9EBB-8435B85A440F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6" creationId="{CBC4F608-B4B8-48C3-9572-C0F061B1CD99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7" creationId="{8B9AA7C6-5E5A-498E-A6DF-A943376E09BC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21" creationId="{81E140AE-0ABF-47C8-BF32-7D2F0CF2BA44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3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5" creationId="{E659831F-0D9A-4C63-9EBB-8435B85A440F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7" creationId="{8B9AA7C6-5E5A-498E-A6DF-A943376E09BC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1" creationId="{81E140AE-0ABF-47C8-BF32-7D2F0CF2BA44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2" creationId="{CBC4F608-B4B8-48C3-9572-C0F061B1CD99}"/>
          </ac:spMkLst>
        </pc:spChg>
        <pc:grpChg chg="add del">
          <ac:chgData name="Nur Ali Dilek" userId="77a452819edd66b8" providerId="LiveId" clId="{361478A0-83E6-4FF0-9AF0-22927C5619AE}" dt="2024-05-12T20:02:58.705" v="827" actId="26606"/>
          <ac:grpSpMkLst>
            <pc:docMk/>
            <pc:sldMk cId="1382011093" sldId="259"/>
            <ac:grpSpMk id="10" creationId="{28FAF094-D087-493F-8DF9-A486C2D6BBAA}"/>
          </ac:grpSpMkLst>
        </pc:grpChg>
        <pc:grpChg chg="add del">
          <ac:chgData name="Nur Ali Dilek" userId="77a452819edd66b8" providerId="LiveId" clId="{361478A0-83E6-4FF0-9AF0-22927C5619AE}" dt="2024-05-12T20:03:01.201" v="829" actId="26606"/>
          <ac:grpSpMkLst>
            <pc:docMk/>
            <pc:sldMk cId="1382011093" sldId="259"/>
            <ac:grpSpMk id="18" creationId="{83EAB11A-76F7-48F4-9B4F-5BFDF4BF9670}"/>
          </ac:grpSpMkLst>
        </pc:grpChg>
        <pc:grpChg chg="add del">
          <ac:chgData name="Nur Ali Dilek" userId="77a452819edd66b8" providerId="LiveId" clId="{361478A0-83E6-4FF0-9AF0-22927C5619AE}" dt="2024-05-12T20:03:03.623" v="831" actId="26606"/>
          <ac:grpSpMkLst>
            <pc:docMk/>
            <pc:sldMk cId="1382011093" sldId="259"/>
            <ac:grpSpMk id="24" creationId="{28FAF094-D087-493F-8DF9-A486C2D6BBAA}"/>
          </ac:grpSpMkLst>
        </pc:grpChg>
        <pc:grpChg chg="add">
          <ac:chgData name="Nur Ali Dilek" userId="77a452819edd66b8" providerId="LiveId" clId="{361478A0-83E6-4FF0-9AF0-22927C5619AE}" dt="2024-05-12T20:03:03.637" v="832" actId="26606"/>
          <ac:grpSpMkLst>
            <pc:docMk/>
            <pc:sldMk cId="1382011093" sldId="259"/>
            <ac:grpSpMk id="28" creationId="{83EAB11A-76F7-48F4-9B4F-5BFDF4BF9670}"/>
          </ac:grpSpMkLst>
        </pc:grpChg>
      </pc:sldChg>
      <pc:sldChg chg="addSp delSp modSp add mod setBg delDesignElem">
        <pc:chgData name="Nur Ali Dilek" userId="77a452819edd66b8" providerId="LiveId" clId="{361478A0-83E6-4FF0-9AF0-22927C5619AE}" dt="2024-05-12T19:38:54.763" v="47" actId="26606"/>
        <pc:sldMkLst>
          <pc:docMk/>
          <pc:sldMk cId="1435746879" sldId="260"/>
        </pc:sldMkLst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2" creationId="{00000000-0000-0000-0000-000000000000}"/>
          </ac:spMkLst>
        </pc:spChg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3" creationId="{8494AB48-4C68-66B7-2E8A-F9A817237A9A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0" creationId="{F0AED851-54B9-4765-92D2-F0BE443BEC91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2" creationId="{B81933D1-5615-42C7-9C0B-4EB7105CCE2D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4" creationId="{19C9EAEA-39D0-4B0E-A0EB-51E7B26740B1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5" creationId="{337940BB-FBC4-492E-BD92-3B7B914D0EAE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6" creationId="{3FCFB1DE-0B7E-48CC-BA90-B2AB0889F9D6}"/>
          </ac:spMkLst>
        </pc:spChg>
        <pc:grpChg chg="add">
          <ac:chgData name="Nur Ali Dilek" userId="77a452819edd66b8" providerId="LiveId" clId="{361478A0-83E6-4FF0-9AF0-22927C5619AE}" dt="2024-05-12T19:38:54.763" v="47" actId="26606"/>
          <ac:grpSpMkLst>
            <pc:docMk/>
            <pc:sldMk cId="1435746879" sldId="260"/>
            <ac:grpSpMk id="16" creationId="{032D8612-31EB-44CF-A1D0-14FD4C705424}"/>
          </ac:grpSpMkLst>
        </pc:grpChg>
        <pc:picChg chg="add mod">
          <ac:chgData name="Nur Ali Dilek" userId="77a452819edd66b8" providerId="LiveId" clId="{361478A0-83E6-4FF0-9AF0-22927C5619AE}" dt="2024-05-12T19:38:54.763" v="47" actId="26606"/>
          <ac:picMkLst>
            <pc:docMk/>
            <pc:sldMk cId="1435746879" sldId="260"/>
            <ac:picMk id="5" creationId="{36A19B7C-25B9-6B24-AC94-B193349389A6}"/>
          </ac:picMkLst>
        </pc:picChg>
        <pc:picChg chg="del">
          <ac:chgData name="Nur Ali Dilek" userId="77a452819edd66b8" providerId="LiveId" clId="{361478A0-83E6-4FF0-9AF0-22927C5619AE}" dt="2024-05-12T17:30:43.331" v="3" actId="478"/>
          <ac:picMkLst>
            <pc:docMk/>
            <pc:sldMk cId="1435746879" sldId="260"/>
            <ac:picMk id="1026" creationId="{C9DDF054-49DB-5315-F03F-3E3693FEBAA4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tiff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61D9C0-1A06-9645-A056-0E269B1D032E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13173D-85EC-C84C-A476-EFC3CF112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840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317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7221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542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123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111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71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6191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395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1384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040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596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293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959" y="728592"/>
            <a:ext cx="4225158" cy="3100209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785492" y="4119450"/>
            <a:ext cx="5919536" cy="1426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400" b="1" dirty="0">
                <a:latin typeface="Arial" charset="0"/>
                <a:ea typeface="Arial" charset="0"/>
                <a:cs typeface="Arial" charset="0"/>
              </a:rPr>
              <a:t>„Meilenstein 3 – Erweiterte KI“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Gruppe A:  Die drei Fragezeichen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Implementierungssprache: Python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8442143" y="2732832"/>
            <a:ext cx="2208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Nur Ali Dilek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456762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7173654" y="5545481"/>
            <a:ext cx="21525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Maltrim</a:t>
            </a:r>
            <a:r>
              <a:rPr lang="de-DE" sz="1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Ebipi</a:t>
            </a:r>
            <a:endParaRPr lang="de-DE" sz="1400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410180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9418703" y="5545481"/>
            <a:ext cx="2179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Duc Minh Le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457784 </a:t>
            </a:r>
          </a:p>
        </p:txBody>
      </p:sp>
      <p:pic>
        <p:nvPicPr>
          <p:cNvPr id="18" name="Bild 17"/>
          <p:cNvPicPr>
            <a:picLocks noChangeAspect="1"/>
          </p:cNvPicPr>
          <p:nvPr/>
        </p:nvPicPr>
        <p:blipFill rotWithShape="1">
          <a:blip r:embed="rId3"/>
          <a:srcRect t="9320"/>
          <a:stretch/>
        </p:blipFill>
        <p:spPr>
          <a:xfrm>
            <a:off x="8875366" y="844897"/>
            <a:ext cx="1375547" cy="1658797"/>
          </a:xfrm>
          <a:prstGeom prst="rect">
            <a:avLst/>
          </a:prstGeom>
        </p:spPr>
      </p:pic>
      <p:sp>
        <p:nvSpPr>
          <p:cNvPr id="19" name="AutoShape 3" descr="rosch Single Clipart. Frosch Grafik. Digitale Bilder, sofortiger Downl"/>
          <p:cNvSpPr>
            <a:spLocks noChangeAspect="1" noChangeArrowheads="1"/>
          </p:cNvSpPr>
          <p:nvPr/>
        </p:nvSpPr>
        <p:spPr bwMode="auto">
          <a:xfrm>
            <a:off x="8678590" y="-936095"/>
            <a:ext cx="95495" cy="95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0" name="AutoShape 6" descr="4.400+ Grafiken, lizenzfreie Vektorgrafiken und Clipar"/>
          <p:cNvSpPr>
            <a:spLocks noChangeAspect="1" noChangeArrowheads="1"/>
          </p:cNvSpPr>
          <p:nvPr/>
        </p:nvSpPr>
        <p:spPr bwMode="auto">
          <a:xfrm>
            <a:off x="0" y="167066"/>
            <a:ext cx="137734" cy="137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1" name="AutoShape 9" descr="ristiano Ronaldo - Starporträt, News, Bilder | GALA.de"/>
          <p:cNvSpPr>
            <a:spLocks noChangeAspect="1" noChangeArrowheads="1"/>
          </p:cNvSpPr>
          <p:nvPr/>
        </p:nvSpPr>
        <p:spPr bwMode="auto">
          <a:xfrm>
            <a:off x="6353115" y="-8384239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2" name="AutoShape 15" descr="ylian Mbappé"/>
          <p:cNvSpPr>
            <a:spLocks noChangeAspect="1" noChangeArrowheads="1"/>
          </p:cNvSpPr>
          <p:nvPr/>
        </p:nvSpPr>
        <p:spPr bwMode="auto">
          <a:xfrm>
            <a:off x="8391100" y="1364793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9" name="Grafik 8" descr="Ein Bild, das Kleidung, Person, Menschliches Gesicht, Wand enthält.&#10;&#10;Automatisch generierte Beschreibung">
            <a:extLst>
              <a:ext uri="{FF2B5EF4-FFF2-40B4-BE49-F238E27FC236}">
                <a16:creationId xmlns:a16="http://schemas.microsoft.com/office/drawing/2014/main" id="{23094111-970E-5871-3737-642F38DDF6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76" r="18142"/>
          <a:stretch/>
        </p:blipFill>
        <p:spPr>
          <a:xfrm>
            <a:off x="7433746" y="3485189"/>
            <a:ext cx="1803469" cy="1876896"/>
          </a:xfrm>
          <a:prstGeom prst="rect">
            <a:avLst/>
          </a:prstGeom>
        </p:spPr>
      </p:pic>
      <p:pic>
        <p:nvPicPr>
          <p:cNvPr id="11" name="Grafik 10" descr="Ein Bild, das Menschliches Gesicht, Person, Kleidung, Brille enthält.&#10;&#10;Automatisch generierte Beschreibung">
            <a:extLst>
              <a:ext uri="{FF2B5EF4-FFF2-40B4-BE49-F238E27FC236}">
                <a16:creationId xmlns:a16="http://schemas.microsoft.com/office/drawing/2014/main" id="{CE757B69-70E0-B55D-B254-58D52DD39F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4363" y="3296871"/>
            <a:ext cx="1627853" cy="217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16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Alpha-Beta-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mit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Nullzugsuche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200" y="2593527"/>
            <a:ext cx="4720936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dirty="0"/>
              <a:t>Alpha-Beta </a:t>
            </a:r>
            <a:r>
              <a:rPr lang="de-DE" sz="1710" b="1" dirty="0"/>
              <a:t>mit Nullsuche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b="1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777854F-6217-0893-6306-E3E1AE693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898809"/>
            <a:ext cx="5493774" cy="353787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93C256F-D399-6401-77C9-8E88B27730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5740" y="3607154"/>
            <a:ext cx="5021826" cy="1767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087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dirty="0" err="1"/>
              <a:t>Perfomancetest</a:t>
            </a:r>
            <a:r>
              <a:rPr lang="en-US" sz="4800" dirty="0"/>
              <a:t> </a:t>
            </a:r>
            <a:r>
              <a:rPr lang="en-US" sz="4800" dirty="0" err="1"/>
              <a:t>Nullzugsuche</a:t>
            </a:r>
            <a:r>
              <a:rPr lang="en-US" sz="4800" dirty="0"/>
              <a:t> </a:t>
            </a:r>
            <a:r>
              <a:rPr lang="en-US" sz="4800" dirty="0" err="1"/>
              <a:t>Vergleich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17002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7">
            <a:extLst>
              <a:ext uri="{FF2B5EF4-FFF2-40B4-BE49-F238E27FC236}">
                <a16:creationId xmlns:a16="http://schemas.microsoft.com/office/drawing/2014/main" id="{8B9AA7C6-5E5A-498E-A6DF-A943376E0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9">
            <a:extLst>
              <a:ext uri="{FF2B5EF4-FFF2-40B4-BE49-F238E27FC236}">
                <a16:creationId xmlns:a16="http://schemas.microsoft.com/office/drawing/2014/main" id="{83EAB11A-76F7-48F4-9B4F-5BFDF4BF9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300" y="2385102"/>
            <a:ext cx="574091" cy="2087796"/>
            <a:chOff x="209668" y="2857422"/>
            <a:chExt cx="463662" cy="2087796"/>
          </a:xfrm>
        </p:grpSpPr>
        <p:sp>
          <p:nvSpPr>
            <p:cNvPr id="29" name="Rectangle 10">
              <a:extLst>
                <a:ext uri="{FF2B5EF4-FFF2-40B4-BE49-F238E27FC236}">
                  <a16:creationId xmlns:a16="http://schemas.microsoft.com/office/drawing/2014/main" id="{74D4C416-D5F4-4F6F-A6F1-87A21CD4F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423947" y="2857422"/>
              <a:ext cx="249383" cy="208779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11">
              <a:extLst>
                <a:ext uri="{FF2B5EF4-FFF2-40B4-BE49-F238E27FC236}">
                  <a16:creationId xmlns:a16="http://schemas.microsoft.com/office/drawing/2014/main" id="{C6AC1C30-21C6-4BF6-93EE-B211D7A85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209668" y="2857423"/>
              <a:ext cx="1" cy="208779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Rectangle 13">
            <a:extLst>
              <a:ext uri="{FF2B5EF4-FFF2-40B4-BE49-F238E27FC236}">
                <a16:creationId xmlns:a16="http://schemas.microsoft.com/office/drawing/2014/main" id="{81E140AE-0ABF-47C8-BF32-7D2F0CF2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15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631767"/>
            <a:ext cx="11111729" cy="57524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53618" y="1239927"/>
            <a:ext cx="4008586" cy="46805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Ausblick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und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nächste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Schritte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366C810-8884-B2EF-6834-097584DA44A5}"/>
              </a:ext>
            </a:extLst>
          </p:cNvPr>
          <p:cNvSpPr txBox="1"/>
          <p:nvPr/>
        </p:nvSpPr>
        <p:spPr>
          <a:xfrm>
            <a:off x="6291923" y="1239927"/>
            <a:ext cx="4971824" cy="46805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Aktuelle</a:t>
            </a:r>
            <a:r>
              <a:rPr lang="en-US" sz="1400" b="1" dirty="0"/>
              <a:t> Lage: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Es </a:t>
            </a:r>
            <a:r>
              <a:rPr lang="en-US" sz="1400" dirty="0" err="1"/>
              <a:t>wurde</a:t>
            </a:r>
            <a:r>
              <a:rPr lang="en-US" sz="1400" dirty="0"/>
              <a:t> auf </a:t>
            </a:r>
            <a:r>
              <a:rPr lang="en-US" sz="1400" dirty="0" err="1"/>
              <a:t>eine</a:t>
            </a:r>
            <a:r>
              <a:rPr lang="en-US" sz="1400" dirty="0"/>
              <a:t> Bitboard </a:t>
            </a:r>
            <a:r>
              <a:rPr lang="en-US" sz="1400" dirty="0" err="1"/>
              <a:t>Umstellung</a:t>
            </a:r>
            <a:r>
              <a:rPr lang="en-US" sz="1400" dirty="0"/>
              <a:t> in </a:t>
            </a:r>
            <a:r>
              <a:rPr lang="en-US" sz="1400" dirty="0" err="1"/>
              <a:t>Meilenstein</a:t>
            </a:r>
            <a:r>
              <a:rPr lang="en-US" sz="1400" dirty="0"/>
              <a:t> 3 </a:t>
            </a:r>
            <a:r>
              <a:rPr lang="en-US" sz="1400" dirty="0" err="1"/>
              <a:t>verzichtet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Alpha-Beta </a:t>
            </a:r>
            <a:r>
              <a:rPr lang="en-US" sz="1400" dirty="0" err="1"/>
              <a:t>optimiert</a:t>
            </a:r>
            <a:r>
              <a:rPr lang="en-US" sz="1400" dirty="0"/>
              <a:t>, </a:t>
            </a:r>
            <a:r>
              <a:rPr lang="en-US" sz="1400" dirty="0" err="1"/>
              <a:t>Nullzugsuche</a:t>
            </a:r>
            <a:r>
              <a:rPr lang="en-US" sz="1400" dirty="0"/>
              <a:t> </a:t>
            </a:r>
            <a:r>
              <a:rPr lang="en-US" sz="1400" dirty="0" err="1"/>
              <a:t>implementiert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Bessere</a:t>
            </a:r>
            <a:r>
              <a:rPr lang="en-US" sz="1400" dirty="0"/>
              <a:t> </a:t>
            </a:r>
            <a:r>
              <a:rPr lang="en-US" sz="1400" dirty="0" err="1"/>
              <a:t>Bewertungsfunktion</a:t>
            </a:r>
            <a:r>
              <a:rPr lang="en-US" sz="1400" dirty="0"/>
              <a:t> </a:t>
            </a:r>
            <a:r>
              <a:rPr lang="en-US" sz="1400" dirty="0" err="1"/>
              <a:t>durch</a:t>
            </a:r>
            <a:r>
              <a:rPr lang="en-US" sz="1400" dirty="0"/>
              <a:t> </a:t>
            </a:r>
            <a:r>
              <a:rPr lang="en-US" sz="1400" dirty="0" err="1"/>
              <a:t>Heuristiken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Implementierung</a:t>
            </a:r>
            <a:r>
              <a:rPr lang="en-US" sz="1400" dirty="0"/>
              <a:t> der </a:t>
            </a:r>
            <a:r>
              <a:rPr lang="en-US" sz="1400" dirty="0" err="1"/>
              <a:t>NegaMax-Suche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Dynamisches</a:t>
            </a:r>
            <a:r>
              <a:rPr lang="en-US" sz="1400" dirty="0"/>
              <a:t> </a:t>
            </a:r>
            <a:r>
              <a:rPr lang="en-US" sz="1400" dirty="0" err="1"/>
              <a:t>Zeitmanagement</a:t>
            </a:r>
            <a:endParaRPr lang="en-US" sz="14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4: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Umsetzung</a:t>
            </a:r>
            <a:r>
              <a:rPr lang="en-US" sz="1400" dirty="0"/>
              <a:t> des Monte Carlo Tree Search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Bewertungsfunktion</a:t>
            </a:r>
            <a:r>
              <a:rPr lang="en-US" sz="1400" dirty="0"/>
              <a:t>: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zukünftig Verteidigung der eigenen Reihen priorisieren</a:t>
            </a:r>
            <a:endParaRPr lang="en-US" sz="14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4 </a:t>
            </a:r>
            <a:r>
              <a:rPr lang="en-US" sz="1400" b="1" dirty="0" err="1"/>
              <a:t>Abgabe</a:t>
            </a:r>
            <a:r>
              <a:rPr lang="en-US" sz="1400" b="1" dirty="0"/>
              <a:t>: </a:t>
            </a:r>
            <a:r>
              <a:rPr lang="en-US" sz="1400" b="1" dirty="0" err="1"/>
              <a:t>voraussichtlich</a:t>
            </a:r>
            <a:r>
              <a:rPr lang="en-US" sz="1400" b="1" dirty="0"/>
              <a:t> am 07.07.2024 (</a:t>
            </a:r>
            <a:r>
              <a:rPr lang="en-US" sz="1400" b="1" dirty="0" err="1"/>
              <a:t>möglicherweise</a:t>
            </a:r>
            <a:r>
              <a:rPr lang="en-US" sz="1400" b="1" dirty="0"/>
              <a:t> </a:t>
            </a:r>
            <a:r>
              <a:rPr lang="en-US" sz="1400" b="1" dirty="0" err="1"/>
              <a:t>früher</a:t>
            </a:r>
            <a:r>
              <a:rPr lang="en-US" sz="14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82011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Designentscheidung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6DCDC8F8-4125-AFCB-0008-DD0E5264BCB6}"/>
              </a:ext>
            </a:extLst>
          </p:cNvPr>
          <p:cNvSpPr txBox="1"/>
          <p:nvPr/>
        </p:nvSpPr>
        <p:spPr>
          <a:xfrm>
            <a:off x="640079" y="2857059"/>
            <a:ext cx="6094268" cy="2185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700" b="1" dirty="0"/>
              <a:t>Ein „search_benchmark.py“ für alle Suchalgorithmen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700" b="1" dirty="0"/>
              <a:t>in Game.py ein </a:t>
            </a:r>
            <a:r>
              <a:rPr lang="de-DE" sz="1700" b="1" dirty="0" err="1"/>
              <a:t>determine_next_move</a:t>
            </a:r>
            <a:r>
              <a:rPr lang="de-DE" sz="1700" b="1" dirty="0"/>
              <a:t>()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700" b="1" dirty="0"/>
              <a:t>Den gewünschten Suchalgorithmus ausführen (</a:t>
            </a:r>
            <a:r>
              <a:rPr lang="de-DE" sz="1700" b="1" dirty="0" err="1"/>
              <a:t>MinMax,AlphaBeta,NegaMax</a:t>
            </a:r>
            <a:r>
              <a:rPr lang="de-DE" sz="1700" b="1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sz="1700" b="1" dirty="0"/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de-DE" sz="1700" b="1" dirty="0"/>
              <a:t>Zeilen reduzieren Vermeidung von redundantem Code und Klassen (für </a:t>
            </a:r>
            <a:r>
              <a:rPr lang="de-DE" sz="1700" b="1" dirty="0" err="1"/>
              <a:t>Benchmarktests</a:t>
            </a:r>
            <a:r>
              <a:rPr lang="de-DE" sz="1700" b="1" dirty="0"/>
              <a:t>)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de-DE" sz="1700" b="1" dirty="0"/>
              <a:t>Übersichtlicher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A40FB3A2-8510-3B93-831E-360561BCF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9302" y="3949666"/>
            <a:ext cx="2891987" cy="40881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485B24FB-CC5E-CAB5-1AD6-9E1E69BFF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8264" y="4417443"/>
            <a:ext cx="5611591" cy="195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639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KI –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Techniken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NegaMax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feld 2">
            <a:extLst>
              <a:ext uri="{FF2B5EF4-FFF2-40B4-BE49-F238E27FC236}">
                <a16:creationId xmlns:a16="http://schemas.microsoft.com/office/drawing/2014/main" id="{42CB1222-85BC-C8E8-9A60-1B46BDA09EF0}"/>
              </a:ext>
            </a:extLst>
          </p:cNvPr>
          <p:cNvSpPr txBox="1"/>
          <p:nvPr/>
        </p:nvSpPr>
        <p:spPr>
          <a:xfrm>
            <a:off x="731525" y="2795155"/>
            <a:ext cx="104851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Principal</a:t>
            </a:r>
            <a:r>
              <a:rPr lang="de-DE" dirty="0"/>
              <a:t> Variation Search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Mehr Nodes als in Alpha Beta durchsucht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Kein </a:t>
            </a:r>
            <a:r>
              <a:rPr lang="de-DE" dirty="0" err="1"/>
              <a:t>AlphaBeta</a:t>
            </a:r>
            <a:r>
              <a:rPr lang="de-DE" dirty="0"/>
              <a:t> </a:t>
            </a:r>
            <a:r>
              <a:rPr lang="de-DE" dirty="0" err="1"/>
              <a:t>CutOff</a:t>
            </a:r>
            <a:endParaRPr lang="de-DE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/>
              <a:t>Langsamer als </a:t>
            </a:r>
            <a:r>
              <a:rPr lang="de-DE" dirty="0" err="1"/>
              <a:t>AlphaBeta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Managen durch dynamisches Zeitmanagement</a:t>
            </a:r>
          </a:p>
        </p:txBody>
      </p:sp>
    </p:spTree>
    <p:extLst>
      <p:ext uri="{BB962C8B-B14F-4D97-AF65-F5344CB8AC3E}">
        <p14:creationId xmlns:p14="http://schemas.microsoft.com/office/powerpoint/2010/main" val="2220447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KI –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Techniken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Nullzugsuche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feld 3">
            <a:extLst>
              <a:ext uri="{FF2B5EF4-FFF2-40B4-BE49-F238E27FC236}">
                <a16:creationId xmlns:a16="http://schemas.microsoft.com/office/drawing/2014/main" id="{FF5A33BA-6D7D-8CE7-9BD9-167146AC744B}"/>
              </a:ext>
            </a:extLst>
          </p:cNvPr>
          <p:cNvSpPr txBox="1"/>
          <p:nvPr/>
        </p:nvSpPr>
        <p:spPr>
          <a:xfrm>
            <a:off x="633597" y="2847504"/>
            <a:ext cx="609426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1" i="0" dirty="0">
                <a:effectLst/>
                <a:latin typeface="gg sans"/>
              </a:rPr>
              <a:t>Grundprinzip: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i="0" dirty="0">
                <a:effectLst/>
                <a:latin typeface="gg sans"/>
              </a:rPr>
              <a:t>Überspringen eines Zuges verschlechtert die eigene Position</a:t>
            </a:r>
          </a:p>
          <a:p>
            <a:r>
              <a:rPr lang="de-DE" b="1" i="0" dirty="0">
                <a:effectLst/>
                <a:latin typeface="gg sans"/>
              </a:rPr>
              <a:t>Funktionsweise: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i="0" dirty="0">
                <a:effectLst/>
                <a:latin typeface="gg sans"/>
              </a:rPr>
              <a:t>Spieler verzichtet auf Zug Gegner erhält sofortigen Vorteil Unnötige Suchpfade werden eliminiert</a:t>
            </a:r>
          </a:p>
          <a:p>
            <a:r>
              <a:rPr lang="de-DE" b="1" i="0" dirty="0">
                <a:effectLst/>
                <a:latin typeface="gg sans"/>
              </a:rPr>
              <a:t>Effizienz: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i="0" dirty="0">
                <a:effectLst/>
                <a:latin typeface="gg sans"/>
              </a:rPr>
              <a:t>Reduziert die zu untersuchenden Knoten im Spielbaum Beschleunigt die Berechnung</a:t>
            </a:r>
            <a:endParaRPr lang="de-DE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88E27D9-A9EB-6733-5714-C74DDEC2F5F4}"/>
              </a:ext>
            </a:extLst>
          </p:cNvPr>
          <p:cNvSpPr txBox="1"/>
          <p:nvPr/>
        </p:nvSpPr>
        <p:spPr>
          <a:xfrm>
            <a:off x="7005176" y="2704014"/>
            <a:ext cx="5183927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dirty="0"/>
              <a:t>Performancetest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663235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Bewertungsfunktion</a:t>
            </a:r>
            <a:r>
              <a:rPr lang="en-US" sz="4800" dirty="0"/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Heuristiken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Mitte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dominieren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633597" y="2655143"/>
            <a:ext cx="6175664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b="1" dirty="0"/>
              <a:t>Bewertungsfunktion: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Figurentypen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Capture Figure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Voranschreiten der Figur (neu)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Zielfeld erreichen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Mitte dominieren (neu)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e-DE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5BDB854-9557-5FB2-77BA-277A0BD759B0}"/>
              </a:ext>
            </a:extLst>
          </p:cNvPr>
          <p:cNvSpPr txBox="1"/>
          <p:nvPr/>
        </p:nvSpPr>
        <p:spPr>
          <a:xfrm>
            <a:off x="6093822" y="2704014"/>
            <a:ext cx="6094268" cy="24160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b="1" dirty="0"/>
              <a:t>Heuristiken: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Verbesserung der Bewertungsfunktion</a:t>
            </a:r>
          </a:p>
          <a:p>
            <a:pPr marL="742950" lvl="1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Mitte dominieren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Komplexere Strategien:</a:t>
            </a:r>
          </a:p>
          <a:p>
            <a:pPr marL="742950" lvl="1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Zukünftig Verteidigung der eigenen Reihen priorisieren</a:t>
            </a:r>
          </a:p>
          <a:p>
            <a:pPr marL="742950" lvl="1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Blockaden und Bedrohungen</a:t>
            </a:r>
          </a:p>
        </p:txBody>
      </p:sp>
    </p:spTree>
    <p:extLst>
      <p:ext uri="{BB962C8B-B14F-4D97-AF65-F5344CB8AC3E}">
        <p14:creationId xmlns:p14="http://schemas.microsoft.com/office/powerpoint/2010/main" val="3592620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Dynamisches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Zeitmanagement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/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Zeitkonto</a:t>
            </a:r>
            <a:r>
              <a:rPr lang="en-US" sz="4800" dirty="0" err="1"/>
              <a:t>n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utzung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200" y="2593526"/>
            <a:ext cx="105156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b="1" dirty="0"/>
              <a:t>Dynamische Zeitmanagement: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Für jede neue Tiefe wird die verfügbare Zeit so berechnet, dass ein proportionaler Anteil der restlichen Zeit verwendet wird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Abbruch bei Zeitüberschreitung und mache besten Move aus der Tiefe mit vollständiger Suche in </a:t>
            </a:r>
            <a:r>
              <a:rPr lang="de-DE" b="1" dirty="0" err="1"/>
              <a:t>Determine_next_move</a:t>
            </a:r>
            <a:r>
              <a:rPr lang="de-DE" b="1" dirty="0"/>
              <a:t>(</a:t>
            </a:r>
            <a:r>
              <a:rPr lang="de-DE" b="1" dirty="0" err="1"/>
              <a:t>self</a:t>
            </a:r>
            <a:r>
              <a:rPr lang="de-DE" b="1" dirty="0"/>
              <a:t>, </a:t>
            </a:r>
            <a:r>
              <a:rPr lang="de-DE" b="1" dirty="0" err="1"/>
              <a:t>max_depth</a:t>
            </a:r>
            <a:r>
              <a:rPr lang="de-DE" b="1" dirty="0"/>
              <a:t>, </a:t>
            </a:r>
            <a:r>
              <a:rPr lang="de-DE" b="1"/>
              <a:t>turn)</a:t>
            </a:r>
            <a:endParaRPr lang="de-DE" b="1" dirty="0"/>
          </a:p>
        </p:txBody>
      </p:sp>
    </p:spTree>
    <p:extLst>
      <p:ext uri="{BB962C8B-B14F-4D97-AF65-F5344CB8AC3E}">
        <p14:creationId xmlns:p14="http://schemas.microsoft.com/office/powerpoint/2010/main" val="345205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Benchmarktests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/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Bewertungsfunktion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2C35DB18-38A9-820B-F164-9F27800E21C7}"/>
              </a:ext>
            </a:extLst>
          </p:cNvPr>
          <p:cNvSpPr txBox="1"/>
          <p:nvPr/>
        </p:nvSpPr>
        <p:spPr>
          <a:xfrm>
            <a:off x="5919354" y="4537240"/>
            <a:ext cx="5365609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Bewertungsfunktion (Aktuell):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58EC8AB-2F11-71F7-2088-59C242DDEBA4}"/>
              </a:ext>
            </a:extLst>
          </p:cNvPr>
          <p:cNvSpPr txBox="1"/>
          <p:nvPr/>
        </p:nvSpPr>
        <p:spPr>
          <a:xfrm>
            <a:off x="5919354" y="3156544"/>
            <a:ext cx="7235535" cy="10356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Benchmarktests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</a:t>
            </a:r>
            <a:r>
              <a:rPr lang="de-DE" sz="1710" b="1" dirty="0"/>
              <a:t>Aktuell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):</a:t>
            </a:r>
          </a:p>
          <a:p>
            <a:pPr defTabSz="868680">
              <a:spcAft>
                <a:spcPts val="600"/>
              </a:spcAft>
            </a:pPr>
            <a:endParaRPr lang="de-DE" sz="1710" b="1" dirty="0"/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710" b="1" dirty="0"/>
              <a:t>Schneller mit Nullzugsuche</a:t>
            </a:r>
            <a:endParaRPr lang="de-DE" sz="171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4D22080-EBB8-1D5A-6C86-14160B01EC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845" r="29732" b="15440"/>
          <a:stretch/>
        </p:blipFill>
        <p:spPr>
          <a:xfrm>
            <a:off x="5919355" y="3588612"/>
            <a:ext cx="5365608" cy="271028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1DE94742-ED79-FB58-7B92-4AC130A97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9355" y="4882013"/>
            <a:ext cx="5342083" cy="243861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DA8B0643-4D2E-F2C4-A953-6677ED9C90B9}"/>
              </a:ext>
            </a:extLst>
          </p:cNvPr>
          <p:cNvSpPr txBox="1"/>
          <p:nvPr/>
        </p:nvSpPr>
        <p:spPr>
          <a:xfrm>
            <a:off x="271300" y="4552266"/>
            <a:ext cx="5724255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Bewertungsfunktion (Vorher):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2AA8854-E752-489C-132E-5E2E08CB3156}"/>
              </a:ext>
            </a:extLst>
          </p:cNvPr>
          <p:cNvSpPr txBox="1"/>
          <p:nvPr/>
        </p:nvSpPr>
        <p:spPr>
          <a:xfrm>
            <a:off x="271300" y="3171570"/>
            <a:ext cx="7235535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Benchmarktests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</a:t>
            </a:r>
            <a:r>
              <a:rPr lang="de-DE" sz="1710" b="1" dirty="0"/>
              <a:t>Vorher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):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48737DB7-EEB2-5DCE-A611-321A4C91B5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3" t="50000" r="34487"/>
          <a:stretch/>
        </p:blipFill>
        <p:spPr bwMode="auto">
          <a:xfrm>
            <a:off x="267837" y="3605375"/>
            <a:ext cx="5558000" cy="227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6B1C9CCB-5733-60F6-CAC8-8B19CF042F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837" y="4906158"/>
            <a:ext cx="5558000" cy="21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231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</a:t>
            </a:r>
            <a:r>
              <a:rPr lang="en-US" sz="4800" dirty="0"/>
              <a:t>r  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NegaMax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ohne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AlphaBeta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29B2F37F-CC56-8619-6700-FD4C76466489}"/>
              </a:ext>
            </a:extLst>
          </p:cNvPr>
          <p:cNvSpPr txBox="1"/>
          <p:nvPr/>
        </p:nvSpPr>
        <p:spPr>
          <a:xfrm>
            <a:off x="782863" y="2790049"/>
            <a:ext cx="445561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NegaMax</a:t>
            </a:r>
            <a:r>
              <a:rPr lang="de-DE" sz="17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sz="1700" b="1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60495E0-CF91-3904-B252-FFB87E5ED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752" y="3089734"/>
            <a:ext cx="4888339" cy="3332226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60F85CE1-65C2-4A2F-F851-97C3D3D2C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8126" y="3738730"/>
            <a:ext cx="5350928" cy="181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566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Alpha-Beta-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ohne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Nullzugsuche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199" y="2593527"/>
            <a:ext cx="5080819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dirty="0"/>
              <a:t>Alpha-Beta </a:t>
            </a:r>
            <a:r>
              <a:rPr lang="de-DE" sz="1710" b="1" dirty="0"/>
              <a:t>ohne</a:t>
            </a:r>
            <a:r>
              <a:rPr lang="de-DE" sz="1710" dirty="0"/>
              <a:t> Nullsuche</a:t>
            </a: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EC12267-A58F-7306-5CFE-6A93CE8C07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2949008"/>
            <a:ext cx="4894600" cy="339260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9363FD17-48C1-150C-342D-6ABA45FF67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1781" y="3480014"/>
            <a:ext cx="5741235" cy="2033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617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401</Words>
  <Application>Microsoft Office PowerPoint</Application>
  <PresentationFormat>Breitbild</PresentationFormat>
  <Paragraphs>75</Paragraphs>
  <Slides>12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gg sans</vt:lpstr>
      <vt:lpstr>Wingdings</vt:lpstr>
      <vt:lpstr>Office-Design</vt:lpstr>
      <vt:lpstr>PowerPoint-Präsentation</vt:lpstr>
      <vt:lpstr>Designentscheidung</vt:lpstr>
      <vt:lpstr>KI –Techniken – NegaMax</vt:lpstr>
      <vt:lpstr>KI –Techniken – Nullzugsuche</vt:lpstr>
      <vt:lpstr>Bewertungsfunktion Heuristiken – Mitte dominieren</vt:lpstr>
      <vt:lpstr>Dynamisches Zeitmanagement / Zeitkontonutzung</vt:lpstr>
      <vt:lpstr>Tabellarische Präsentation der Benchmarktests / Bewertungsfunktion</vt:lpstr>
      <vt:lpstr>Tabellarische Präsentation der   NegaMax – Suche ohne AlphaBeta</vt:lpstr>
      <vt:lpstr>Tabellarische Präsentation der Alpha-Beta-Suche ohne Nullzugsuche</vt:lpstr>
      <vt:lpstr>Tabellarische Präsentation der Alpha-Beta-Suche mit Nullzugsuche</vt:lpstr>
      <vt:lpstr>Perfomancetest Nullzugsuche Vergleich</vt:lpstr>
      <vt:lpstr>Ausblick und nächste Schritte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Victoria Kiesslinger</dc:creator>
  <cp:lastModifiedBy>Nur Ali Dilek</cp:lastModifiedBy>
  <cp:revision>11</cp:revision>
  <dcterms:created xsi:type="dcterms:W3CDTF">2024-05-01T17:19:00Z</dcterms:created>
  <dcterms:modified xsi:type="dcterms:W3CDTF">2024-07-03T17:54:08Z</dcterms:modified>
</cp:coreProperties>
</file>

<file path=docProps/thumbnail.jpeg>
</file>